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79" r:id="rId5"/>
    <p:sldId id="281" r:id="rId6"/>
    <p:sldId id="280" r:id="rId7"/>
    <p:sldId id="284" r:id="rId8"/>
    <p:sldId id="282" r:id="rId9"/>
    <p:sldId id="285" r:id="rId10"/>
    <p:sldId id="260" r:id="rId11"/>
    <p:sldId id="276" r:id="rId12"/>
    <p:sldId id="271" r:id="rId13"/>
    <p:sldId id="273" r:id="rId14"/>
    <p:sldId id="274" r:id="rId15"/>
    <p:sldId id="272" r:id="rId16"/>
    <p:sldId id="268" r:id="rId17"/>
    <p:sldId id="263" r:id="rId18"/>
    <p:sldId id="265" r:id="rId19"/>
    <p:sldId id="264" r:id="rId20"/>
    <p:sldId id="266" r:id="rId21"/>
    <p:sldId id="269" r:id="rId22"/>
    <p:sldId id="277" r:id="rId23"/>
    <p:sldId id="286" r:id="rId24"/>
    <p:sldId id="262" r:id="rId25"/>
    <p:sldId id="257" r:id="rId26"/>
    <p:sldId id="287" r:id="rId27"/>
    <p:sldId id="27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CD3"/>
    <a:srgbClr val="FFFFFF"/>
    <a:srgbClr val="4EA72E"/>
    <a:srgbClr val="2DA573"/>
    <a:srgbClr val="5F2C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0D9A99-910E-4FFD-816C-EE193FEDEFF5}" v="389" dt="2025-04-08T06:35:19.1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usz,Carol" userId="d694680c-20a6-4aaf-9f5d-eff87bc6dadd" providerId="ADAL" clId="{B20D9A99-910E-4FFD-816C-EE193FEDEFF5}"/>
    <pc:docChg chg="undo custSel addSld delSld modSld sldOrd">
      <pc:chgData name="Wilusz,Carol" userId="d694680c-20a6-4aaf-9f5d-eff87bc6dadd" providerId="ADAL" clId="{B20D9A99-910E-4FFD-816C-EE193FEDEFF5}" dt="2025-04-08T06:36:50.470" v="11463" actId="20577"/>
      <pc:docMkLst>
        <pc:docMk/>
      </pc:docMkLst>
      <pc:sldChg chg="addSp delSp modSp mod setBg addAnim setClrOvrMap">
        <pc:chgData name="Wilusz,Carol" userId="d694680c-20a6-4aaf-9f5d-eff87bc6dadd" providerId="ADAL" clId="{B20D9A99-910E-4FFD-816C-EE193FEDEFF5}" dt="2025-04-06T18:04:41.529" v="11181" actId="1076"/>
        <pc:sldMkLst>
          <pc:docMk/>
          <pc:sldMk cId="3406569034" sldId="256"/>
        </pc:sldMkLst>
        <pc:spChg chg="mod">
          <ac:chgData name="Wilusz,Carol" userId="d694680c-20a6-4aaf-9f5d-eff87bc6dadd" providerId="ADAL" clId="{B20D9A99-910E-4FFD-816C-EE193FEDEFF5}" dt="2025-04-06T17:44:10.277" v="10398" actId="1076"/>
          <ac:spMkLst>
            <pc:docMk/>
            <pc:sldMk cId="3406569034" sldId="256"/>
            <ac:spMk id="2" creationId="{75C42DE5-7C85-5C30-72E9-973994E024FE}"/>
          </ac:spMkLst>
        </pc:spChg>
        <pc:spChg chg="mod">
          <ac:chgData name="Wilusz,Carol" userId="d694680c-20a6-4aaf-9f5d-eff87bc6dadd" providerId="ADAL" clId="{B20D9A99-910E-4FFD-816C-EE193FEDEFF5}" dt="2025-04-06T17:44:25.364" v="10410" actId="20577"/>
          <ac:spMkLst>
            <pc:docMk/>
            <pc:sldMk cId="3406569034" sldId="256"/>
            <ac:spMk id="3" creationId="{DA7C4CB1-82A2-3EB5-7E56-2D31ED083CAF}"/>
          </ac:spMkLst>
        </pc:spChg>
        <pc:spChg chg="add mod">
          <ac:chgData name="Wilusz,Carol" userId="d694680c-20a6-4aaf-9f5d-eff87bc6dadd" providerId="ADAL" clId="{B20D9A99-910E-4FFD-816C-EE193FEDEFF5}" dt="2025-04-06T18:04:41.529" v="11181" actId="1076"/>
          <ac:spMkLst>
            <pc:docMk/>
            <pc:sldMk cId="3406569034" sldId="256"/>
            <ac:spMk id="4" creationId="{D5E6B0CA-92DD-8C40-0C04-F1CD4766129D}"/>
          </ac:spMkLst>
        </pc:spChg>
        <pc:spChg chg="del">
          <ac:chgData name="Wilusz,Carol" userId="d694680c-20a6-4aaf-9f5d-eff87bc6dadd" providerId="ADAL" clId="{B20D9A99-910E-4FFD-816C-EE193FEDEFF5}" dt="2025-04-06T17:42:38.299" v="10240" actId="26606"/>
          <ac:spMkLst>
            <pc:docMk/>
            <pc:sldMk cId="3406569034" sldId="256"/>
            <ac:spMk id="10" creationId="{7B1AB9FE-36F5-4FD1-9850-DB5C5AD4828F}"/>
          </ac:spMkLst>
        </pc:spChg>
        <pc:spChg chg="del">
          <ac:chgData name="Wilusz,Carol" userId="d694680c-20a6-4aaf-9f5d-eff87bc6dadd" providerId="ADAL" clId="{B20D9A99-910E-4FFD-816C-EE193FEDEFF5}" dt="2025-04-06T17:42:38.299" v="10240" actId="26606"/>
          <ac:spMkLst>
            <pc:docMk/>
            <pc:sldMk cId="3406569034" sldId="256"/>
            <ac:spMk id="12" creationId="{F489C2E0-4895-4B72-85EA-7EE9FAFFDC7E}"/>
          </ac:spMkLst>
        </pc:spChg>
        <pc:spChg chg="add del">
          <ac:chgData name="Wilusz,Carol" userId="d694680c-20a6-4aaf-9f5d-eff87bc6dadd" providerId="ADAL" clId="{B20D9A99-910E-4FFD-816C-EE193FEDEFF5}" dt="2025-04-06T17:43:41.351" v="10395" actId="26606"/>
          <ac:spMkLst>
            <pc:docMk/>
            <pc:sldMk cId="3406569034" sldId="256"/>
            <ac:spMk id="6151" creationId="{71B2258F-86CA-4D4D-8270-BC05FCDEBFB3}"/>
          </ac:spMkLst>
        </pc:spChg>
        <pc:spChg chg="add del">
          <ac:chgData name="Wilusz,Carol" userId="d694680c-20a6-4aaf-9f5d-eff87bc6dadd" providerId="ADAL" clId="{B20D9A99-910E-4FFD-816C-EE193FEDEFF5}" dt="2025-04-06T17:44:02.508" v="10397" actId="26606"/>
          <ac:spMkLst>
            <pc:docMk/>
            <pc:sldMk cId="3406569034" sldId="256"/>
            <ac:spMk id="6156" creationId="{E91DC736-0EF8-4F87-9146-EBF1D2EE4D3D}"/>
          </ac:spMkLst>
        </pc:spChg>
        <pc:spChg chg="add del">
          <ac:chgData name="Wilusz,Carol" userId="d694680c-20a6-4aaf-9f5d-eff87bc6dadd" providerId="ADAL" clId="{B20D9A99-910E-4FFD-816C-EE193FEDEFF5}" dt="2025-04-06T17:44:02.508" v="10397" actId="26606"/>
          <ac:spMkLst>
            <pc:docMk/>
            <pc:sldMk cId="3406569034" sldId="256"/>
            <ac:spMk id="6158" creationId="{097CD68E-23E3-4007-8847-CD0944C4F7BE}"/>
          </ac:spMkLst>
        </pc:spChg>
        <pc:spChg chg="add del">
          <ac:chgData name="Wilusz,Carol" userId="d694680c-20a6-4aaf-9f5d-eff87bc6dadd" providerId="ADAL" clId="{B20D9A99-910E-4FFD-816C-EE193FEDEFF5}" dt="2025-04-06T17:44:02.508" v="10397" actId="26606"/>
          <ac:spMkLst>
            <pc:docMk/>
            <pc:sldMk cId="3406569034" sldId="256"/>
            <ac:spMk id="6160" creationId="{AF2F604E-43BE-4DC3-B983-E071523364F8}"/>
          </ac:spMkLst>
        </pc:spChg>
        <pc:spChg chg="add del">
          <ac:chgData name="Wilusz,Carol" userId="d694680c-20a6-4aaf-9f5d-eff87bc6dadd" providerId="ADAL" clId="{B20D9A99-910E-4FFD-816C-EE193FEDEFF5}" dt="2025-04-06T17:44:02.508" v="10397" actId="26606"/>
          <ac:spMkLst>
            <pc:docMk/>
            <pc:sldMk cId="3406569034" sldId="256"/>
            <ac:spMk id="6162" creationId="{08C9B587-E65E-4B52-B37C-ABEBB6E87928}"/>
          </ac:spMkLst>
        </pc:spChg>
        <pc:spChg chg="add">
          <ac:chgData name="Wilusz,Carol" userId="d694680c-20a6-4aaf-9f5d-eff87bc6dadd" providerId="ADAL" clId="{B20D9A99-910E-4FFD-816C-EE193FEDEFF5}" dt="2025-04-06T17:44:02.508" v="10397" actId="26606"/>
          <ac:spMkLst>
            <pc:docMk/>
            <pc:sldMk cId="3406569034" sldId="256"/>
            <ac:spMk id="6167" creationId="{ECC07320-C2CA-4E29-8481-9D9E143C7788}"/>
          </ac:spMkLst>
        </pc:spChg>
        <pc:spChg chg="add">
          <ac:chgData name="Wilusz,Carol" userId="d694680c-20a6-4aaf-9f5d-eff87bc6dadd" providerId="ADAL" clId="{B20D9A99-910E-4FFD-816C-EE193FEDEFF5}" dt="2025-04-06T17:44:02.508" v="10397" actId="26606"/>
          <ac:spMkLst>
            <pc:docMk/>
            <pc:sldMk cId="3406569034" sldId="256"/>
            <ac:spMk id="6169" creationId="{178FB36B-5BFE-42CA-BC60-1115E0D95EEC}"/>
          </ac:spMkLst>
        </pc:spChg>
        <pc:picChg chg="del">
          <ac:chgData name="Wilusz,Carol" userId="d694680c-20a6-4aaf-9f5d-eff87bc6dadd" providerId="ADAL" clId="{B20D9A99-910E-4FFD-816C-EE193FEDEFF5}" dt="2025-04-06T17:42:29.497" v="10237" actId="478"/>
          <ac:picMkLst>
            <pc:docMk/>
            <pc:sldMk cId="3406569034" sldId="256"/>
            <ac:picMk id="5" creationId="{0BC29899-5CDE-0509-771A-BE63482031A7}"/>
          </ac:picMkLst>
        </pc:picChg>
        <pc:picChg chg="add mod ord">
          <ac:chgData name="Wilusz,Carol" userId="d694680c-20a6-4aaf-9f5d-eff87bc6dadd" providerId="ADAL" clId="{B20D9A99-910E-4FFD-816C-EE193FEDEFF5}" dt="2025-04-06T17:44:02.508" v="10397" actId="26606"/>
          <ac:picMkLst>
            <pc:docMk/>
            <pc:sldMk cId="3406569034" sldId="256"/>
            <ac:picMk id="6146" creationId="{C5B72CE6-6502-FAE6-EE41-CBE0AA2215F1}"/>
          </ac:picMkLst>
        </pc:picChg>
      </pc:sldChg>
      <pc:sldChg chg="addSp delSp modSp mod ord">
        <pc:chgData name="Wilusz,Carol" userId="d694680c-20a6-4aaf-9f5d-eff87bc6dadd" providerId="ADAL" clId="{B20D9A99-910E-4FFD-816C-EE193FEDEFF5}" dt="2025-04-06T18:03:55.434" v="11134" actId="113"/>
        <pc:sldMkLst>
          <pc:docMk/>
          <pc:sldMk cId="267524246" sldId="257"/>
        </pc:sldMkLst>
        <pc:spChg chg="mod">
          <ac:chgData name="Wilusz,Carol" userId="d694680c-20a6-4aaf-9f5d-eff87bc6dadd" providerId="ADAL" clId="{B20D9A99-910E-4FFD-816C-EE193FEDEFF5}" dt="2025-04-06T15:29:02.132" v="8931" actId="20577"/>
          <ac:spMkLst>
            <pc:docMk/>
            <pc:sldMk cId="267524246" sldId="257"/>
            <ac:spMk id="2" creationId="{9183BFC4-BE3E-EB8F-6050-227521F1408B}"/>
          </ac:spMkLst>
        </pc:spChg>
        <pc:spChg chg="mod">
          <ac:chgData name="Wilusz,Carol" userId="d694680c-20a6-4aaf-9f5d-eff87bc6dadd" providerId="ADAL" clId="{B20D9A99-910E-4FFD-816C-EE193FEDEFF5}" dt="2025-04-04T13:49:32.158" v="43" actId="207"/>
          <ac:spMkLst>
            <pc:docMk/>
            <pc:sldMk cId="267524246" sldId="257"/>
            <ac:spMk id="20" creationId="{1FE4A731-6B0B-D8C0-02BB-EBDD8F28ED15}"/>
          </ac:spMkLst>
        </pc:spChg>
        <pc:graphicFrameChg chg="mod">
          <ac:chgData name="Wilusz,Carol" userId="d694680c-20a6-4aaf-9f5d-eff87bc6dadd" providerId="ADAL" clId="{B20D9A99-910E-4FFD-816C-EE193FEDEFF5}" dt="2025-04-06T18:03:55.434" v="11134" actId="113"/>
          <ac:graphicFrameMkLst>
            <pc:docMk/>
            <pc:sldMk cId="267524246" sldId="257"/>
            <ac:graphicFrameMk id="4" creationId="{58CAD308-B794-8C82-E9BA-C718AAD59F20}"/>
          </ac:graphicFrameMkLst>
        </pc:graphicFrameChg>
        <pc:picChg chg="add mod">
          <ac:chgData name="Wilusz,Carol" userId="d694680c-20a6-4aaf-9f5d-eff87bc6dadd" providerId="ADAL" clId="{B20D9A99-910E-4FFD-816C-EE193FEDEFF5}" dt="2025-04-04T13:52:11.365" v="52"/>
          <ac:picMkLst>
            <pc:docMk/>
            <pc:sldMk cId="267524246" sldId="257"/>
            <ac:picMk id="5" creationId="{7AF2DB82-40CB-549D-C54A-DC4B89AFE494}"/>
          </ac:picMkLst>
        </pc:picChg>
        <pc:picChg chg="del">
          <ac:chgData name="Wilusz,Carol" userId="d694680c-20a6-4aaf-9f5d-eff87bc6dadd" providerId="ADAL" clId="{B20D9A99-910E-4FFD-816C-EE193FEDEFF5}" dt="2025-04-04T13:51:26.696" v="47" actId="478"/>
          <ac:picMkLst>
            <pc:docMk/>
            <pc:sldMk cId="267524246" sldId="257"/>
            <ac:picMk id="10" creationId="{5C441B09-EE98-5F1F-451B-85EBED851B6D}"/>
          </ac:picMkLst>
        </pc:picChg>
      </pc:sldChg>
      <pc:sldChg chg="addSp modSp mod ord setBg">
        <pc:chgData name="Wilusz,Carol" userId="d694680c-20a6-4aaf-9f5d-eff87bc6dadd" providerId="ADAL" clId="{B20D9A99-910E-4FFD-816C-EE193FEDEFF5}" dt="2025-04-06T17:30:01.336" v="9903" actId="14100"/>
        <pc:sldMkLst>
          <pc:docMk/>
          <pc:sldMk cId="2364920807" sldId="258"/>
        </pc:sldMkLst>
        <pc:spChg chg="mod">
          <ac:chgData name="Wilusz,Carol" userId="d694680c-20a6-4aaf-9f5d-eff87bc6dadd" providerId="ADAL" clId="{B20D9A99-910E-4FFD-816C-EE193FEDEFF5}" dt="2025-04-06T15:36:23.216" v="9110" actId="26606"/>
          <ac:spMkLst>
            <pc:docMk/>
            <pc:sldMk cId="2364920807" sldId="258"/>
            <ac:spMk id="2" creationId="{92B25F86-B723-0A98-D152-49B0D37822D3}"/>
          </ac:spMkLst>
        </pc:spChg>
        <pc:spChg chg="mod">
          <ac:chgData name="Wilusz,Carol" userId="d694680c-20a6-4aaf-9f5d-eff87bc6dadd" providerId="ADAL" clId="{B20D9A99-910E-4FFD-816C-EE193FEDEFF5}" dt="2025-04-06T17:30:01.336" v="9903" actId="14100"/>
          <ac:spMkLst>
            <pc:docMk/>
            <pc:sldMk cId="2364920807" sldId="258"/>
            <ac:spMk id="3" creationId="{EF72859C-1DA2-B919-9246-3A7E3A3408B3}"/>
          </ac:spMkLst>
        </pc:spChg>
        <pc:spChg chg="add">
          <ac:chgData name="Wilusz,Carol" userId="d694680c-20a6-4aaf-9f5d-eff87bc6dadd" providerId="ADAL" clId="{B20D9A99-910E-4FFD-816C-EE193FEDEFF5}" dt="2025-04-06T15:36:23.216" v="9110" actId="26606"/>
          <ac:spMkLst>
            <pc:docMk/>
            <pc:sldMk cId="2364920807" sldId="258"/>
            <ac:spMk id="9" creationId="{D009D6D5-DAC2-4A8B-A17A-E206B9012D09}"/>
          </ac:spMkLst>
        </pc:spChg>
        <pc:picChg chg="add mod">
          <ac:chgData name="Wilusz,Carol" userId="d694680c-20a6-4aaf-9f5d-eff87bc6dadd" providerId="ADAL" clId="{B20D9A99-910E-4FFD-816C-EE193FEDEFF5}" dt="2025-04-06T15:36:23.216" v="9110" actId="26606"/>
          <ac:picMkLst>
            <pc:docMk/>
            <pc:sldMk cId="2364920807" sldId="258"/>
            <ac:picMk id="4" creationId="{3B77BC84-4D4A-8FC9-F6E0-1D63D3CF60DF}"/>
          </ac:picMkLst>
        </pc:picChg>
      </pc:sldChg>
      <pc:sldChg chg="modSp mod ord">
        <pc:chgData name="Wilusz,Carol" userId="d694680c-20a6-4aaf-9f5d-eff87bc6dadd" providerId="ADAL" clId="{B20D9A99-910E-4FFD-816C-EE193FEDEFF5}" dt="2025-04-06T18:04:51.034" v="11182" actId="1076"/>
        <pc:sldMkLst>
          <pc:docMk/>
          <pc:sldMk cId="3720038766" sldId="259"/>
        </pc:sldMkLst>
        <pc:spChg chg="mod">
          <ac:chgData name="Wilusz,Carol" userId="d694680c-20a6-4aaf-9f5d-eff87bc6dadd" providerId="ADAL" clId="{B20D9A99-910E-4FFD-816C-EE193FEDEFF5}" dt="2025-04-06T15:37:29.290" v="9194" actId="20577"/>
          <ac:spMkLst>
            <pc:docMk/>
            <pc:sldMk cId="3720038766" sldId="259"/>
            <ac:spMk id="2" creationId="{08C6E2E2-E353-7B37-BE0E-406D138BD736}"/>
          </ac:spMkLst>
        </pc:spChg>
        <pc:spChg chg="mod">
          <ac:chgData name="Wilusz,Carol" userId="d694680c-20a6-4aaf-9f5d-eff87bc6dadd" providerId="ADAL" clId="{B20D9A99-910E-4FFD-816C-EE193FEDEFF5}" dt="2025-04-06T18:04:51.034" v="11182" actId="1076"/>
          <ac:spMkLst>
            <pc:docMk/>
            <pc:sldMk cId="3720038766" sldId="259"/>
            <ac:spMk id="3" creationId="{9E67D688-79A3-AA85-7935-D1A6566B0E93}"/>
          </ac:spMkLst>
        </pc:spChg>
      </pc:sldChg>
      <pc:sldChg chg="addSp delSp modSp mod ord">
        <pc:chgData name="Wilusz,Carol" userId="d694680c-20a6-4aaf-9f5d-eff87bc6dadd" providerId="ADAL" clId="{B20D9A99-910E-4FFD-816C-EE193FEDEFF5}" dt="2025-04-06T17:35:17.383" v="10129"/>
        <pc:sldMkLst>
          <pc:docMk/>
          <pc:sldMk cId="2381662515" sldId="260"/>
        </pc:sldMkLst>
        <pc:spChg chg="mod">
          <ac:chgData name="Wilusz,Carol" userId="d694680c-20a6-4aaf-9f5d-eff87bc6dadd" providerId="ADAL" clId="{B20D9A99-910E-4FFD-816C-EE193FEDEFF5}" dt="2025-04-06T12:22:26.362" v="5673" actId="1076"/>
          <ac:spMkLst>
            <pc:docMk/>
            <pc:sldMk cId="2381662515" sldId="260"/>
            <ac:spMk id="2" creationId="{2CC76DC7-5FC7-BDD6-EB2A-F9CFC84447A9}"/>
          </ac:spMkLst>
        </pc:spChg>
        <pc:spChg chg="mod">
          <ac:chgData name="Wilusz,Carol" userId="d694680c-20a6-4aaf-9f5d-eff87bc6dadd" providerId="ADAL" clId="{B20D9A99-910E-4FFD-816C-EE193FEDEFF5}" dt="2025-04-06T12:40:07.920" v="6229" actId="20577"/>
          <ac:spMkLst>
            <pc:docMk/>
            <pc:sldMk cId="2381662515" sldId="260"/>
            <ac:spMk id="3" creationId="{A2BF4D13-9081-A6AE-4A8A-777AF86F7942}"/>
          </ac:spMkLst>
        </pc:spChg>
        <pc:spChg chg="add mod">
          <ac:chgData name="Wilusz,Carol" userId="d694680c-20a6-4aaf-9f5d-eff87bc6dadd" providerId="ADAL" clId="{B20D9A99-910E-4FFD-816C-EE193FEDEFF5}" dt="2025-04-06T12:14:20.081" v="5370" actId="164"/>
          <ac:spMkLst>
            <pc:docMk/>
            <pc:sldMk cId="2381662515" sldId="260"/>
            <ac:spMk id="5" creationId="{AE2CF22C-CB6E-FB7F-CF81-F533A318B860}"/>
          </ac:spMkLst>
        </pc:spChg>
        <pc:spChg chg="add mod">
          <ac:chgData name="Wilusz,Carol" userId="d694680c-20a6-4aaf-9f5d-eff87bc6dadd" providerId="ADAL" clId="{B20D9A99-910E-4FFD-816C-EE193FEDEFF5}" dt="2025-04-06T12:15:39.959" v="5385" actId="1076"/>
          <ac:spMkLst>
            <pc:docMk/>
            <pc:sldMk cId="2381662515" sldId="260"/>
            <ac:spMk id="8" creationId="{2E886A4F-B5B6-CD5B-F072-71A486F708C8}"/>
          </ac:spMkLst>
        </pc:spChg>
        <pc:grpChg chg="add mod">
          <ac:chgData name="Wilusz,Carol" userId="d694680c-20a6-4aaf-9f5d-eff87bc6dadd" providerId="ADAL" clId="{B20D9A99-910E-4FFD-816C-EE193FEDEFF5}" dt="2025-04-06T12:14:30.289" v="5372" actId="1076"/>
          <ac:grpSpMkLst>
            <pc:docMk/>
            <pc:sldMk cId="2381662515" sldId="260"/>
            <ac:grpSpMk id="6" creationId="{DF43DD08-089B-EC2E-47D6-0423CDAF75BC}"/>
          </ac:grpSpMkLst>
        </pc:grpChg>
        <pc:picChg chg="add mod">
          <ac:chgData name="Wilusz,Carol" userId="d694680c-20a6-4aaf-9f5d-eff87bc6dadd" providerId="ADAL" clId="{B20D9A99-910E-4FFD-816C-EE193FEDEFF5}" dt="2025-04-06T12:14:20.081" v="5370" actId="164"/>
          <ac:picMkLst>
            <pc:docMk/>
            <pc:sldMk cId="2381662515" sldId="260"/>
            <ac:picMk id="4" creationId="{4D50731E-3E94-EEDC-519A-8B97446BD852}"/>
          </ac:picMkLst>
        </pc:picChg>
        <pc:picChg chg="add del mod">
          <ac:chgData name="Wilusz,Carol" userId="d694680c-20a6-4aaf-9f5d-eff87bc6dadd" providerId="ADAL" clId="{B20D9A99-910E-4FFD-816C-EE193FEDEFF5}" dt="2025-04-06T12:11:30.463" v="5286" actId="478"/>
          <ac:picMkLst>
            <pc:docMk/>
            <pc:sldMk cId="2381662515" sldId="260"/>
            <ac:picMk id="1026" creationId="{8E352621-06D8-7C99-2C49-48AD740A7A69}"/>
          </ac:picMkLst>
        </pc:picChg>
      </pc:sldChg>
      <pc:sldChg chg="del ord">
        <pc:chgData name="Wilusz,Carol" userId="d694680c-20a6-4aaf-9f5d-eff87bc6dadd" providerId="ADAL" clId="{B20D9A99-910E-4FFD-816C-EE193FEDEFF5}" dt="2025-04-06T15:34:04.757" v="9023" actId="47"/>
        <pc:sldMkLst>
          <pc:docMk/>
          <pc:sldMk cId="3011464079" sldId="261"/>
        </pc:sldMkLst>
      </pc:sldChg>
      <pc:sldChg chg="addSp delSp modSp new mod ord setBg">
        <pc:chgData name="Wilusz,Carol" userId="d694680c-20a6-4aaf-9f5d-eff87bc6dadd" providerId="ADAL" clId="{B20D9A99-910E-4FFD-816C-EE193FEDEFF5}" dt="2025-04-06T18:08:04.229" v="11189" actId="207"/>
        <pc:sldMkLst>
          <pc:docMk/>
          <pc:sldMk cId="3505952400" sldId="262"/>
        </pc:sldMkLst>
        <pc:spChg chg="mod">
          <ac:chgData name="Wilusz,Carol" userId="d694680c-20a6-4aaf-9f5d-eff87bc6dadd" providerId="ADAL" clId="{B20D9A99-910E-4FFD-816C-EE193FEDEFF5}" dt="2025-04-04T13:53:46.582" v="75" actId="26606"/>
          <ac:spMkLst>
            <pc:docMk/>
            <pc:sldMk cId="3505952400" sldId="262"/>
            <ac:spMk id="2" creationId="{38756E34-988D-072E-2BB7-5833D847953A}"/>
          </ac:spMkLst>
        </pc:spChg>
        <pc:spChg chg="del">
          <ac:chgData name="Wilusz,Carol" userId="d694680c-20a6-4aaf-9f5d-eff87bc6dadd" providerId="ADAL" clId="{B20D9A99-910E-4FFD-816C-EE193FEDEFF5}" dt="2025-04-04T13:53:25.528" v="74" actId="26606"/>
          <ac:spMkLst>
            <pc:docMk/>
            <pc:sldMk cId="3505952400" sldId="262"/>
            <ac:spMk id="3" creationId="{206EEC2D-2E2D-3553-1A27-CAA3897F088C}"/>
          </ac:spMkLst>
        </pc:spChg>
        <pc:spChg chg="add del">
          <ac:chgData name="Wilusz,Carol" userId="d694680c-20a6-4aaf-9f5d-eff87bc6dadd" providerId="ADAL" clId="{B20D9A99-910E-4FFD-816C-EE193FEDEFF5}" dt="2025-04-04T13:53:46.582" v="75" actId="26606"/>
          <ac:spMkLst>
            <pc:docMk/>
            <pc:sldMk cId="3505952400" sldId="262"/>
            <ac:spMk id="9" creationId="{D4771268-CB57-404A-9271-370EB28F6090}"/>
          </ac:spMkLst>
        </pc:spChg>
        <pc:spChg chg="add mod">
          <ac:chgData name="Wilusz,Carol" userId="d694680c-20a6-4aaf-9f5d-eff87bc6dadd" providerId="ADAL" clId="{B20D9A99-910E-4FFD-816C-EE193FEDEFF5}" dt="2025-04-06T17:57:16.901" v="10565" actId="27636"/>
          <ac:spMkLst>
            <pc:docMk/>
            <pc:sldMk cId="3505952400" sldId="262"/>
            <ac:spMk id="13" creationId="{CB53BFE1-211E-FBA8-F32A-198B1572EA2C}"/>
          </ac:spMkLst>
        </pc:spChg>
        <pc:spChg chg="add">
          <ac:chgData name="Wilusz,Carol" userId="d694680c-20a6-4aaf-9f5d-eff87bc6dadd" providerId="ADAL" clId="{B20D9A99-910E-4FFD-816C-EE193FEDEFF5}" dt="2025-04-04T13:53:46.582" v="75" actId="26606"/>
          <ac:spMkLst>
            <pc:docMk/>
            <pc:sldMk cId="3505952400" sldId="262"/>
            <ac:spMk id="16" creationId="{2EB492CD-616E-47F8-933B-5E2D952A0593}"/>
          </ac:spMkLst>
        </pc:spChg>
        <pc:spChg chg="add">
          <ac:chgData name="Wilusz,Carol" userId="d694680c-20a6-4aaf-9f5d-eff87bc6dadd" providerId="ADAL" clId="{B20D9A99-910E-4FFD-816C-EE193FEDEFF5}" dt="2025-04-04T13:53:46.582" v="75" actId="26606"/>
          <ac:spMkLst>
            <pc:docMk/>
            <pc:sldMk cId="3505952400" sldId="262"/>
            <ac:spMk id="18" creationId="{59383CF9-23B5-4335-9B21-1791C4CF1C75}"/>
          </ac:spMkLst>
        </pc:spChg>
        <pc:spChg chg="add">
          <ac:chgData name="Wilusz,Carol" userId="d694680c-20a6-4aaf-9f5d-eff87bc6dadd" providerId="ADAL" clId="{B20D9A99-910E-4FFD-816C-EE193FEDEFF5}" dt="2025-04-04T13:53:46.582" v="75" actId="26606"/>
          <ac:spMkLst>
            <pc:docMk/>
            <pc:sldMk cId="3505952400" sldId="262"/>
            <ac:spMk id="20" creationId="{0007FE00-9498-4706-B255-6437B0252C02}"/>
          </ac:spMkLst>
        </pc:spChg>
        <pc:picChg chg="add mod">
          <ac:chgData name="Wilusz,Carol" userId="d694680c-20a6-4aaf-9f5d-eff87bc6dadd" providerId="ADAL" clId="{B20D9A99-910E-4FFD-816C-EE193FEDEFF5}" dt="2025-04-04T13:53:46.582" v="75" actId="26606"/>
          <ac:picMkLst>
            <pc:docMk/>
            <pc:sldMk cId="3505952400" sldId="262"/>
            <ac:picMk id="4" creationId="{99132CF0-08A3-94A7-76B1-0D8E818542EB}"/>
          </ac:picMkLst>
        </pc:picChg>
        <pc:picChg chg="add mod">
          <ac:chgData name="Wilusz,Carol" userId="d694680c-20a6-4aaf-9f5d-eff87bc6dadd" providerId="ADAL" clId="{B20D9A99-910E-4FFD-816C-EE193FEDEFF5}" dt="2025-04-06T18:08:04.229" v="11189" actId="207"/>
          <ac:picMkLst>
            <pc:docMk/>
            <pc:sldMk cId="3505952400" sldId="262"/>
            <ac:picMk id="5" creationId="{42FEB928-7788-88B4-8F7C-8AF7F0099E59}"/>
          </ac:picMkLst>
        </pc:picChg>
      </pc:sldChg>
      <pc:sldChg chg="addSp delSp modSp new mod">
        <pc:chgData name="Wilusz,Carol" userId="d694680c-20a6-4aaf-9f5d-eff87bc6dadd" providerId="ADAL" clId="{B20D9A99-910E-4FFD-816C-EE193FEDEFF5}" dt="2025-04-06T17:37:03.833" v="10187" actId="20577"/>
        <pc:sldMkLst>
          <pc:docMk/>
          <pc:sldMk cId="367922653" sldId="263"/>
        </pc:sldMkLst>
        <pc:spChg chg="mod">
          <ac:chgData name="Wilusz,Carol" userId="d694680c-20a6-4aaf-9f5d-eff87bc6dadd" providerId="ADAL" clId="{B20D9A99-910E-4FFD-816C-EE193FEDEFF5}" dt="2025-04-06T17:37:03.833" v="10187" actId="20577"/>
          <ac:spMkLst>
            <pc:docMk/>
            <pc:sldMk cId="367922653" sldId="263"/>
            <ac:spMk id="2" creationId="{2549A3C5-14E2-BCF3-4908-FA9BE1AEF58E}"/>
          </ac:spMkLst>
        </pc:spChg>
        <pc:spChg chg="del">
          <ac:chgData name="Wilusz,Carol" userId="d694680c-20a6-4aaf-9f5d-eff87bc6dadd" providerId="ADAL" clId="{B20D9A99-910E-4FFD-816C-EE193FEDEFF5}" dt="2025-04-04T15:32:41.231" v="777"/>
          <ac:spMkLst>
            <pc:docMk/>
            <pc:sldMk cId="367922653" sldId="263"/>
            <ac:spMk id="3" creationId="{958497CE-09B3-317D-C1EA-0FA14F482F89}"/>
          </ac:spMkLst>
        </pc:spChg>
        <pc:spChg chg="add del mod">
          <ac:chgData name="Wilusz,Carol" userId="d694680c-20a6-4aaf-9f5d-eff87bc6dadd" providerId="ADAL" clId="{B20D9A99-910E-4FFD-816C-EE193FEDEFF5}" dt="2025-04-04T15:38:51.946" v="833" actId="478"/>
          <ac:spMkLst>
            <pc:docMk/>
            <pc:sldMk cId="367922653" sldId="263"/>
            <ac:spMk id="4" creationId="{214A444A-10DD-0093-4FFB-AD7C4CE4C9EC}"/>
          </ac:spMkLst>
        </pc:spChg>
        <pc:spChg chg="add mod">
          <ac:chgData name="Wilusz,Carol" userId="d694680c-20a6-4aaf-9f5d-eff87bc6dadd" providerId="ADAL" clId="{B20D9A99-910E-4FFD-816C-EE193FEDEFF5}" dt="2025-04-04T15:38:41.346" v="831" actId="1076"/>
          <ac:spMkLst>
            <pc:docMk/>
            <pc:sldMk cId="367922653" sldId="263"/>
            <ac:spMk id="11" creationId="{DE42BFF5-9EC4-8DF3-E56B-FDA1C9895718}"/>
          </ac:spMkLst>
        </pc:spChg>
        <pc:spChg chg="add mod">
          <ac:chgData name="Wilusz,Carol" userId="d694680c-20a6-4aaf-9f5d-eff87bc6dadd" providerId="ADAL" clId="{B20D9A99-910E-4FFD-816C-EE193FEDEFF5}" dt="2025-04-04T16:24:58.791" v="3079" actId="1076"/>
          <ac:spMkLst>
            <pc:docMk/>
            <pc:sldMk cId="367922653" sldId="263"/>
            <ac:spMk id="12" creationId="{E55D819D-E9F7-EC58-33E4-BBEFA00D8964}"/>
          </ac:spMkLst>
        </pc:spChg>
        <pc:spChg chg="add del mod">
          <ac:chgData name="Wilusz,Carol" userId="d694680c-20a6-4aaf-9f5d-eff87bc6dadd" providerId="ADAL" clId="{B20D9A99-910E-4FFD-816C-EE193FEDEFF5}" dt="2025-04-04T15:41:39.150" v="999" actId="478"/>
          <ac:spMkLst>
            <pc:docMk/>
            <pc:sldMk cId="367922653" sldId="263"/>
            <ac:spMk id="13" creationId="{4AF71DB6-6FF4-1E3E-10E2-5F67FCC1698C}"/>
          </ac:spMkLst>
        </pc:spChg>
        <pc:spChg chg="add del mod">
          <ac:chgData name="Wilusz,Carol" userId="d694680c-20a6-4aaf-9f5d-eff87bc6dadd" providerId="ADAL" clId="{B20D9A99-910E-4FFD-816C-EE193FEDEFF5}" dt="2025-04-04T16:30:18.229" v="3177" actId="478"/>
          <ac:spMkLst>
            <pc:docMk/>
            <pc:sldMk cId="367922653" sldId="263"/>
            <ac:spMk id="14" creationId="{05A6BD43-02E8-F768-7C63-3E80D786FE23}"/>
          </ac:spMkLst>
        </pc:spChg>
        <pc:grpChg chg="add del mod">
          <ac:chgData name="Wilusz,Carol" userId="d694680c-20a6-4aaf-9f5d-eff87bc6dadd" providerId="ADAL" clId="{B20D9A99-910E-4FFD-816C-EE193FEDEFF5}" dt="2025-04-04T15:34:31.512" v="800" actId="478"/>
          <ac:grpSpMkLst>
            <pc:docMk/>
            <pc:sldMk cId="367922653" sldId="263"/>
            <ac:grpSpMk id="10" creationId="{7AD06324-0EDA-9CB5-C906-F90451D006BE}"/>
          </ac:grpSpMkLst>
        </pc:grpChg>
        <pc:picChg chg="add mod">
          <ac:chgData name="Wilusz,Carol" userId="d694680c-20a6-4aaf-9f5d-eff87bc6dadd" providerId="ADAL" clId="{B20D9A99-910E-4FFD-816C-EE193FEDEFF5}" dt="2025-04-04T16:24:58.791" v="3079" actId="1076"/>
          <ac:picMkLst>
            <pc:docMk/>
            <pc:sldMk cId="367922653" sldId="263"/>
            <ac:picMk id="5" creationId="{5569C0AC-C299-FB16-463E-819904204CD9}"/>
          </ac:picMkLst>
        </pc:picChg>
        <pc:picChg chg="add mod">
          <ac:chgData name="Wilusz,Carol" userId="d694680c-20a6-4aaf-9f5d-eff87bc6dadd" providerId="ADAL" clId="{B20D9A99-910E-4FFD-816C-EE193FEDEFF5}" dt="2025-04-04T15:34:12.039" v="797" actId="1076"/>
          <ac:picMkLst>
            <pc:docMk/>
            <pc:sldMk cId="367922653" sldId="263"/>
            <ac:picMk id="6" creationId="{7FF85410-6C9B-545E-774F-C1CA59812D2A}"/>
          </ac:picMkLst>
        </pc:picChg>
        <pc:picChg chg="add mod">
          <ac:chgData name="Wilusz,Carol" userId="d694680c-20a6-4aaf-9f5d-eff87bc6dadd" providerId="ADAL" clId="{B20D9A99-910E-4FFD-816C-EE193FEDEFF5}" dt="2025-04-04T15:34:12.039" v="797" actId="1076"/>
          <ac:picMkLst>
            <pc:docMk/>
            <pc:sldMk cId="367922653" sldId="263"/>
            <ac:picMk id="7" creationId="{1A09DF74-F380-1410-B595-F77CC338C296}"/>
          </ac:picMkLst>
        </pc:picChg>
        <pc:picChg chg="add mod">
          <ac:chgData name="Wilusz,Carol" userId="d694680c-20a6-4aaf-9f5d-eff87bc6dadd" providerId="ADAL" clId="{B20D9A99-910E-4FFD-816C-EE193FEDEFF5}" dt="2025-04-04T15:34:12.039" v="797" actId="1076"/>
          <ac:picMkLst>
            <pc:docMk/>
            <pc:sldMk cId="367922653" sldId="263"/>
            <ac:picMk id="8" creationId="{FA3DAC4F-1C6A-DD76-00EC-6F4C296515D0}"/>
          </ac:picMkLst>
        </pc:picChg>
        <pc:picChg chg="add mod">
          <ac:chgData name="Wilusz,Carol" userId="d694680c-20a6-4aaf-9f5d-eff87bc6dadd" providerId="ADAL" clId="{B20D9A99-910E-4FFD-816C-EE193FEDEFF5}" dt="2025-04-04T15:34:12.039" v="797" actId="1076"/>
          <ac:picMkLst>
            <pc:docMk/>
            <pc:sldMk cId="367922653" sldId="263"/>
            <ac:picMk id="9" creationId="{5ED486E9-2ADC-84F9-38FD-CF2F0356FA47}"/>
          </ac:picMkLst>
        </pc:picChg>
        <pc:picChg chg="add mod">
          <ac:chgData name="Wilusz,Carol" userId="d694680c-20a6-4aaf-9f5d-eff87bc6dadd" providerId="ADAL" clId="{B20D9A99-910E-4FFD-816C-EE193FEDEFF5}" dt="2025-04-04T16:24:58.791" v="3079" actId="1076"/>
          <ac:picMkLst>
            <pc:docMk/>
            <pc:sldMk cId="367922653" sldId="263"/>
            <ac:picMk id="15" creationId="{D6B8E4A2-1D79-6B22-1557-F79FBEA35D9D}"/>
          </ac:picMkLst>
        </pc:picChg>
        <pc:picChg chg="add mod">
          <ac:chgData name="Wilusz,Carol" userId="d694680c-20a6-4aaf-9f5d-eff87bc6dadd" providerId="ADAL" clId="{B20D9A99-910E-4FFD-816C-EE193FEDEFF5}" dt="2025-04-04T16:24:58.791" v="3079" actId="1076"/>
          <ac:picMkLst>
            <pc:docMk/>
            <pc:sldMk cId="367922653" sldId="263"/>
            <ac:picMk id="16" creationId="{9DC81EC2-F7DC-9E5A-1BE6-1C0038ECCB08}"/>
          </ac:picMkLst>
        </pc:picChg>
        <pc:picChg chg="add mod">
          <ac:chgData name="Wilusz,Carol" userId="d694680c-20a6-4aaf-9f5d-eff87bc6dadd" providerId="ADAL" clId="{B20D9A99-910E-4FFD-816C-EE193FEDEFF5}" dt="2025-04-04T16:24:58.791" v="3079" actId="1076"/>
          <ac:picMkLst>
            <pc:docMk/>
            <pc:sldMk cId="367922653" sldId="263"/>
            <ac:picMk id="17" creationId="{F586D7EB-64FA-13C5-788C-4731510C41A6}"/>
          </ac:picMkLst>
        </pc:picChg>
        <pc:picChg chg="add del mod">
          <ac:chgData name="Wilusz,Carol" userId="d694680c-20a6-4aaf-9f5d-eff87bc6dadd" providerId="ADAL" clId="{B20D9A99-910E-4FFD-816C-EE193FEDEFF5}" dt="2025-04-04T16:02:22.494" v="2511" actId="21"/>
          <ac:picMkLst>
            <pc:docMk/>
            <pc:sldMk cId="367922653" sldId="263"/>
            <ac:picMk id="1026" creationId="{4DDB38D4-A40A-ABE6-46DE-B032D2427283}"/>
          </ac:picMkLst>
        </pc:picChg>
        <pc:picChg chg="add mod">
          <ac:chgData name="Wilusz,Carol" userId="d694680c-20a6-4aaf-9f5d-eff87bc6dadd" providerId="ADAL" clId="{B20D9A99-910E-4FFD-816C-EE193FEDEFF5}" dt="2025-04-04T16:24:58.791" v="3079" actId="1076"/>
          <ac:picMkLst>
            <pc:docMk/>
            <pc:sldMk cId="367922653" sldId="263"/>
            <ac:picMk id="1028" creationId="{6E3C7219-848E-1BA0-C3BC-37501A62ED8D}"/>
          </ac:picMkLst>
        </pc:picChg>
        <pc:picChg chg="add mod">
          <ac:chgData name="Wilusz,Carol" userId="d694680c-20a6-4aaf-9f5d-eff87bc6dadd" providerId="ADAL" clId="{B20D9A99-910E-4FFD-816C-EE193FEDEFF5}" dt="2025-04-04T15:38:41.346" v="831" actId="1076"/>
          <ac:picMkLst>
            <pc:docMk/>
            <pc:sldMk cId="367922653" sldId="263"/>
            <ac:picMk id="1032" creationId="{D72C7F4F-88A7-0FF1-5D99-512728C1A826}"/>
          </ac:picMkLst>
        </pc:picChg>
        <pc:picChg chg="add mod">
          <ac:chgData name="Wilusz,Carol" userId="d694680c-20a6-4aaf-9f5d-eff87bc6dadd" providerId="ADAL" clId="{B20D9A99-910E-4FFD-816C-EE193FEDEFF5}" dt="2025-04-04T16:31:07.792" v="3187" actId="1076"/>
          <ac:picMkLst>
            <pc:docMk/>
            <pc:sldMk cId="367922653" sldId="263"/>
            <ac:picMk id="1034" creationId="{39B08A57-5BB9-9C8E-7601-8CF6E3AE4CAC}"/>
          </ac:picMkLst>
        </pc:picChg>
        <pc:picChg chg="add mod">
          <ac:chgData name="Wilusz,Carol" userId="d694680c-20a6-4aaf-9f5d-eff87bc6dadd" providerId="ADAL" clId="{B20D9A99-910E-4FFD-816C-EE193FEDEFF5}" dt="2025-04-06T15:27:41.611" v="8895" actId="14100"/>
          <ac:picMkLst>
            <pc:docMk/>
            <pc:sldMk cId="367922653" sldId="263"/>
            <ac:picMk id="1036" creationId="{CF586C33-F239-4897-9248-3B5F92C8E067}"/>
          </ac:picMkLst>
        </pc:picChg>
        <pc:picChg chg="add mod">
          <ac:chgData name="Wilusz,Carol" userId="d694680c-20a6-4aaf-9f5d-eff87bc6dadd" providerId="ADAL" clId="{B20D9A99-910E-4FFD-816C-EE193FEDEFF5}" dt="2025-04-06T15:27:45.222" v="8896" actId="1076"/>
          <ac:picMkLst>
            <pc:docMk/>
            <pc:sldMk cId="367922653" sldId="263"/>
            <ac:picMk id="1038" creationId="{0FEB803F-387F-2C48-79E8-ACF0C720E56A}"/>
          </ac:picMkLst>
        </pc:picChg>
      </pc:sldChg>
      <pc:sldChg chg="addSp delSp modSp new mod">
        <pc:chgData name="Wilusz,Carol" userId="d694680c-20a6-4aaf-9f5d-eff87bc6dadd" providerId="ADAL" clId="{B20D9A99-910E-4FFD-816C-EE193FEDEFF5}" dt="2025-04-04T16:38:17.197" v="3316" actId="14100"/>
        <pc:sldMkLst>
          <pc:docMk/>
          <pc:sldMk cId="2072147322" sldId="264"/>
        </pc:sldMkLst>
        <pc:spChg chg="mod">
          <ac:chgData name="Wilusz,Carol" userId="d694680c-20a6-4aaf-9f5d-eff87bc6dadd" providerId="ADAL" clId="{B20D9A99-910E-4FFD-816C-EE193FEDEFF5}" dt="2025-04-04T16:18:33.430" v="2925" actId="1076"/>
          <ac:spMkLst>
            <pc:docMk/>
            <pc:sldMk cId="2072147322" sldId="264"/>
            <ac:spMk id="2" creationId="{BB0F3C0B-18BE-B888-F07F-D700EA5DDEE7}"/>
          </ac:spMkLst>
        </pc:spChg>
        <pc:spChg chg="del">
          <ac:chgData name="Wilusz,Carol" userId="d694680c-20a6-4aaf-9f5d-eff87bc6dadd" providerId="ADAL" clId="{B20D9A99-910E-4FFD-816C-EE193FEDEFF5}" dt="2025-04-04T16:08:24.826" v="2720" actId="478"/>
          <ac:spMkLst>
            <pc:docMk/>
            <pc:sldMk cId="2072147322" sldId="264"/>
            <ac:spMk id="3" creationId="{CD71A661-6F3B-5D1D-454B-B67193EA1B6A}"/>
          </ac:spMkLst>
        </pc:spChg>
        <pc:spChg chg="add mod">
          <ac:chgData name="Wilusz,Carol" userId="d694680c-20a6-4aaf-9f5d-eff87bc6dadd" providerId="ADAL" clId="{B20D9A99-910E-4FFD-816C-EE193FEDEFF5}" dt="2025-04-04T16:18:11.358" v="2920" actId="1076"/>
          <ac:spMkLst>
            <pc:docMk/>
            <pc:sldMk cId="2072147322" sldId="264"/>
            <ac:spMk id="4" creationId="{703D8442-D638-A0DB-E9E1-AF5F3F267744}"/>
          </ac:spMkLst>
        </pc:spChg>
        <pc:spChg chg="add mod">
          <ac:chgData name="Wilusz,Carol" userId="d694680c-20a6-4aaf-9f5d-eff87bc6dadd" providerId="ADAL" clId="{B20D9A99-910E-4FFD-816C-EE193FEDEFF5}" dt="2025-04-04T16:21:22.089" v="2972" actId="1076"/>
          <ac:spMkLst>
            <pc:docMk/>
            <pc:sldMk cId="2072147322" sldId="264"/>
            <ac:spMk id="7" creationId="{1ED17E06-2928-BD3A-6267-77679B960D4E}"/>
          </ac:spMkLst>
        </pc:spChg>
        <pc:spChg chg="add mod">
          <ac:chgData name="Wilusz,Carol" userId="d694680c-20a6-4aaf-9f5d-eff87bc6dadd" providerId="ADAL" clId="{B20D9A99-910E-4FFD-816C-EE193FEDEFF5}" dt="2025-04-04T16:38:17.197" v="3316" actId="14100"/>
          <ac:spMkLst>
            <pc:docMk/>
            <pc:sldMk cId="2072147322" sldId="264"/>
            <ac:spMk id="10" creationId="{2EA5A344-C17B-A921-585E-79106E9B62BA}"/>
          </ac:spMkLst>
        </pc:spChg>
        <pc:spChg chg="add mod">
          <ac:chgData name="Wilusz,Carol" userId="d694680c-20a6-4aaf-9f5d-eff87bc6dadd" providerId="ADAL" clId="{B20D9A99-910E-4FFD-816C-EE193FEDEFF5}" dt="2025-04-04T16:21:28.109" v="2973" actId="1076"/>
          <ac:spMkLst>
            <pc:docMk/>
            <pc:sldMk cId="2072147322" sldId="264"/>
            <ac:spMk id="15" creationId="{60271F55-757F-ACB2-9051-9197396F391E}"/>
          </ac:spMkLst>
        </pc:spChg>
        <pc:spChg chg="add mod">
          <ac:chgData name="Wilusz,Carol" userId="d694680c-20a6-4aaf-9f5d-eff87bc6dadd" providerId="ADAL" clId="{B20D9A99-910E-4FFD-816C-EE193FEDEFF5}" dt="2025-04-04T16:21:48.514" v="2997" actId="20577"/>
          <ac:spMkLst>
            <pc:docMk/>
            <pc:sldMk cId="2072147322" sldId="264"/>
            <ac:spMk id="16" creationId="{156187C6-480E-7B7D-7828-543D5E198271}"/>
          </ac:spMkLst>
        </pc:spChg>
        <pc:picChg chg="add mod">
          <ac:chgData name="Wilusz,Carol" userId="d694680c-20a6-4aaf-9f5d-eff87bc6dadd" providerId="ADAL" clId="{B20D9A99-910E-4FFD-816C-EE193FEDEFF5}" dt="2025-04-04T16:21:22.089" v="2972" actId="1076"/>
          <ac:picMkLst>
            <pc:docMk/>
            <pc:sldMk cId="2072147322" sldId="264"/>
            <ac:picMk id="6" creationId="{99D5B280-A1B4-97FA-2720-4CAC6BAD2B72}"/>
          </ac:picMkLst>
        </pc:picChg>
        <pc:picChg chg="add mod">
          <ac:chgData name="Wilusz,Carol" userId="d694680c-20a6-4aaf-9f5d-eff87bc6dadd" providerId="ADAL" clId="{B20D9A99-910E-4FFD-816C-EE193FEDEFF5}" dt="2025-04-04T16:18:16.835" v="2921" actId="1076"/>
          <ac:picMkLst>
            <pc:docMk/>
            <pc:sldMk cId="2072147322" sldId="264"/>
            <ac:picMk id="9" creationId="{DC415B2B-2B0A-5AC0-7B3B-104912AFE7AF}"/>
          </ac:picMkLst>
        </pc:picChg>
        <pc:picChg chg="add mod">
          <ac:chgData name="Wilusz,Carol" userId="d694680c-20a6-4aaf-9f5d-eff87bc6dadd" providerId="ADAL" clId="{B20D9A99-910E-4FFD-816C-EE193FEDEFF5}" dt="2025-04-04T16:21:28.109" v="2973" actId="1076"/>
          <ac:picMkLst>
            <pc:docMk/>
            <pc:sldMk cId="2072147322" sldId="264"/>
            <ac:picMk id="12" creationId="{0C7FB01A-74EC-B82C-D60D-06277E437C92}"/>
          </ac:picMkLst>
        </pc:picChg>
        <pc:picChg chg="add mod">
          <ac:chgData name="Wilusz,Carol" userId="d694680c-20a6-4aaf-9f5d-eff87bc6dadd" providerId="ADAL" clId="{B20D9A99-910E-4FFD-816C-EE193FEDEFF5}" dt="2025-04-04T16:21:36.538" v="2976" actId="1076"/>
          <ac:picMkLst>
            <pc:docMk/>
            <pc:sldMk cId="2072147322" sldId="264"/>
            <ac:picMk id="14" creationId="{38E28162-82BB-5BCE-C5B3-FA2680A1E11C}"/>
          </ac:picMkLst>
        </pc:picChg>
        <pc:picChg chg="add mod">
          <ac:chgData name="Wilusz,Carol" userId="d694680c-20a6-4aaf-9f5d-eff87bc6dadd" providerId="ADAL" clId="{B20D9A99-910E-4FFD-816C-EE193FEDEFF5}" dt="2025-04-04T16:18:06.027" v="2919" actId="14100"/>
          <ac:picMkLst>
            <pc:docMk/>
            <pc:sldMk cId="2072147322" sldId="264"/>
            <ac:picMk id="2050" creationId="{F95B4343-9CC6-FE2F-EB72-791C0E1AE523}"/>
          </ac:picMkLst>
        </pc:picChg>
      </pc:sldChg>
      <pc:sldChg chg="addSp delSp modSp new mod setBg">
        <pc:chgData name="Wilusz,Carol" userId="d694680c-20a6-4aaf-9f5d-eff87bc6dadd" providerId="ADAL" clId="{B20D9A99-910E-4FFD-816C-EE193FEDEFF5}" dt="2025-04-06T18:06:24.791" v="11183" actId="403"/>
        <pc:sldMkLst>
          <pc:docMk/>
          <pc:sldMk cId="4162624686" sldId="265"/>
        </pc:sldMkLst>
        <pc:spChg chg="del mod">
          <ac:chgData name="Wilusz,Carol" userId="d694680c-20a6-4aaf-9f5d-eff87bc6dadd" providerId="ADAL" clId="{B20D9A99-910E-4FFD-816C-EE193FEDEFF5}" dt="2025-04-04T16:02:10.413" v="2506" actId="478"/>
          <ac:spMkLst>
            <pc:docMk/>
            <pc:sldMk cId="4162624686" sldId="265"/>
            <ac:spMk id="2" creationId="{31E844B6-AB08-3B54-AFBE-256161C0747E}"/>
          </ac:spMkLst>
        </pc:spChg>
        <pc:spChg chg="mod ord">
          <ac:chgData name="Wilusz,Carol" userId="d694680c-20a6-4aaf-9f5d-eff87bc6dadd" providerId="ADAL" clId="{B20D9A99-910E-4FFD-816C-EE193FEDEFF5}" dt="2025-04-06T18:06:24.791" v="11183" actId="403"/>
          <ac:spMkLst>
            <pc:docMk/>
            <pc:sldMk cId="4162624686" sldId="265"/>
            <ac:spMk id="3" creationId="{6D98F922-B9D0-D01E-5848-CB092E0C7DB7}"/>
          </ac:spMkLst>
        </pc:spChg>
        <pc:spChg chg="add del mod">
          <ac:chgData name="Wilusz,Carol" userId="d694680c-20a6-4aaf-9f5d-eff87bc6dadd" providerId="ADAL" clId="{B20D9A99-910E-4FFD-816C-EE193FEDEFF5}" dt="2025-04-04T16:02:14.674" v="2509"/>
          <ac:spMkLst>
            <pc:docMk/>
            <pc:sldMk cId="4162624686" sldId="265"/>
            <ac:spMk id="5" creationId="{8CD533C9-BCFB-DF1F-D45D-133B4D0E09D7}"/>
          </ac:spMkLst>
        </pc:spChg>
        <pc:spChg chg="add mod">
          <ac:chgData name="Wilusz,Carol" userId="d694680c-20a6-4aaf-9f5d-eff87bc6dadd" providerId="ADAL" clId="{B20D9A99-910E-4FFD-816C-EE193FEDEFF5}" dt="2025-04-04T16:02:13.020" v="2508"/>
          <ac:spMkLst>
            <pc:docMk/>
            <pc:sldMk cId="4162624686" sldId="265"/>
            <ac:spMk id="6" creationId="{188F7551-74CB-709D-C1FB-19B3F87B17D5}"/>
          </ac:spMkLst>
        </pc:spChg>
        <pc:spChg chg="add mod">
          <ac:chgData name="Wilusz,Carol" userId="d694680c-20a6-4aaf-9f5d-eff87bc6dadd" providerId="ADAL" clId="{B20D9A99-910E-4FFD-816C-EE193FEDEFF5}" dt="2025-04-04T17:29:42.803" v="3342" actId="26606"/>
          <ac:spMkLst>
            <pc:docMk/>
            <pc:sldMk cId="4162624686" sldId="265"/>
            <ac:spMk id="7" creationId="{11E7E7D8-86AC-A636-564E-AB18EA69E0C9}"/>
          </ac:spMkLst>
        </pc:spChg>
        <pc:spChg chg="add">
          <ac:chgData name="Wilusz,Carol" userId="d694680c-20a6-4aaf-9f5d-eff87bc6dadd" providerId="ADAL" clId="{B20D9A99-910E-4FFD-816C-EE193FEDEFF5}" dt="2025-04-04T17:29:42.803" v="3342" actId="26606"/>
          <ac:spMkLst>
            <pc:docMk/>
            <pc:sldMk cId="4162624686" sldId="265"/>
            <ac:spMk id="1031" creationId="{FE1EC756-41E9-4FD6-AD48-EF46A28137B7}"/>
          </ac:spMkLst>
        </pc:spChg>
        <pc:spChg chg="add">
          <ac:chgData name="Wilusz,Carol" userId="d694680c-20a6-4aaf-9f5d-eff87bc6dadd" providerId="ADAL" clId="{B20D9A99-910E-4FFD-816C-EE193FEDEFF5}" dt="2025-04-04T17:29:42.803" v="3342" actId="26606"/>
          <ac:spMkLst>
            <pc:docMk/>
            <pc:sldMk cId="4162624686" sldId="265"/>
            <ac:spMk id="1033" creationId="{E66F6371-9EA5-9354-29DC-1D07B921F79C}"/>
          </ac:spMkLst>
        </pc:spChg>
        <pc:picChg chg="add mod">
          <ac:chgData name="Wilusz,Carol" userId="d694680c-20a6-4aaf-9f5d-eff87bc6dadd" providerId="ADAL" clId="{B20D9A99-910E-4FFD-816C-EE193FEDEFF5}" dt="2025-04-06T15:26:59.047" v="8891" actId="1076"/>
          <ac:picMkLst>
            <pc:docMk/>
            <pc:sldMk cId="4162624686" sldId="265"/>
            <ac:picMk id="1026" creationId="{4DDB38D4-A40A-ABE6-46DE-B032D2427283}"/>
          </ac:picMkLst>
        </pc:picChg>
      </pc:sldChg>
      <pc:sldChg chg="addSp modSp new mod">
        <pc:chgData name="Wilusz,Carol" userId="d694680c-20a6-4aaf-9f5d-eff87bc6dadd" providerId="ADAL" clId="{B20D9A99-910E-4FFD-816C-EE193FEDEFF5}" dt="2025-04-06T14:50:00.217" v="8782" actId="20577"/>
        <pc:sldMkLst>
          <pc:docMk/>
          <pc:sldMk cId="4048351836" sldId="266"/>
        </pc:sldMkLst>
        <pc:spChg chg="mod">
          <ac:chgData name="Wilusz,Carol" userId="d694680c-20a6-4aaf-9f5d-eff87bc6dadd" providerId="ADAL" clId="{B20D9A99-910E-4FFD-816C-EE193FEDEFF5}" dt="2025-04-06T14:50:00.217" v="8782" actId="20577"/>
          <ac:spMkLst>
            <pc:docMk/>
            <pc:sldMk cId="4048351836" sldId="266"/>
            <ac:spMk id="2" creationId="{F9718B26-4C31-0BDA-B35C-C0DCCD14BAED}"/>
          </ac:spMkLst>
        </pc:spChg>
        <pc:spChg chg="mod">
          <ac:chgData name="Wilusz,Carol" userId="d694680c-20a6-4aaf-9f5d-eff87bc6dadd" providerId="ADAL" clId="{B20D9A99-910E-4FFD-816C-EE193FEDEFF5}" dt="2025-04-06T14:49:52.866" v="8765" actId="20577"/>
          <ac:spMkLst>
            <pc:docMk/>
            <pc:sldMk cId="4048351836" sldId="266"/>
            <ac:spMk id="3" creationId="{CFCDA201-4EBA-EA45-295E-5C8846433CBF}"/>
          </ac:spMkLst>
        </pc:spChg>
        <pc:spChg chg="add mod">
          <ac:chgData name="Wilusz,Carol" userId="d694680c-20a6-4aaf-9f5d-eff87bc6dadd" providerId="ADAL" clId="{B20D9A99-910E-4FFD-816C-EE193FEDEFF5}" dt="2025-04-06T13:52:47.290" v="7931" actId="1076"/>
          <ac:spMkLst>
            <pc:docMk/>
            <pc:sldMk cId="4048351836" sldId="266"/>
            <ac:spMk id="4" creationId="{9D9BE557-0E01-B16E-5E09-6351AEFE68BF}"/>
          </ac:spMkLst>
        </pc:spChg>
        <pc:spChg chg="add mod">
          <ac:chgData name="Wilusz,Carol" userId="d694680c-20a6-4aaf-9f5d-eff87bc6dadd" providerId="ADAL" clId="{B20D9A99-910E-4FFD-816C-EE193FEDEFF5}" dt="2025-04-06T14:02:50.363" v="8162" actId="20577"/>
          <ac:spMkLst>
            <pc:docMk/>
            <pc:sldMk cId="4048351836" sldId="266"/>
            <ac:spMk id="5" creationId="{FD5A5276-A4CB-F6C1-F4B5-9FE297A6EA58}"/>
          </ac:spMkLst>
        </pc:spChg>
        <pc:spChg chg="add mod">
          <ac:chgData name="Wilusz,Carol" userId="d694680c-20a6-4aaf-9f5d-eff87bc6dadd" providerId="ADAL" clId="{B20D9A99-910E-4FFD-816C-EE193FEDEFF5}" dt="2025-04-06T14:03:03.413" v="8163" actId="1076"/>
          <ac:spMkLst>
            <pc:docMk/>
            <pc:sldMk cId="4048351836" sldId="266"/>
            <ac:spMk id="6" creationId="{4972833A-6427-DE17-7CED-013070838D12}"/>
          </ac:spMkLst>
        </pc:spChg>
        <pc:picChg chg="add mod">
          <ac:chgData name="Wilusz,Carol" userId="d694680c-20a6-4aaf-9f5d-eff87bc6dadd" providerId="ADAL" clId="{B20D9A99-910E-4FFD-816C-EE193FEDEFF5}" dt="2025-04-06T13:57:36.271" v="8053" actId="1076"/>
          <ac:picMkLst>
            <pc:docMk/>
            <pc:sldMk cId="4048351836" sldId="266"/>
            <ac:picMk id="3074" creationId="{F8D9ACC6-24F5-D234-7A76-D5423E710CCF}"/>
          </ac:picMkLst>
        </pc:picChg>
        <pc:picChg chg="add mod">
          <ac:chgData name="Wilusz,Carol" userId="d694680c-20a6-4aaf-9f5d-eff87bc6dadd" providerId="ADAL" clId="{B20D9A99-910E-4FFD-816C-EE193FEDEFF5}" dt="2025-04-06T13:55:13.100" v="8016" actId="1076"/>
          <ac:picMkLst>
            <pc:docMk/>
            <pc:sldMk cId="4048351836" sldId="266"/>
            <ac:picMk id="3076" creationId="{5D4425CC-BA83-27D0-E425-5842E5DAA064}"/>
          </ac:picMkLst>
        </pc:picChg>
        <pc:picChg chg="add mod">
          <ac:chgData name="Wilusz,Carol" userId="d694680c-20a6-4aaf-9f5d-eff87bc6dadd" providerId="ADAL" clId="{B20D9A99-910E-4FFD-816C-EE193FEDEFF5}" dt="2025-04-06T13:57:32.144" v="8051" actId="1076"/>
          <ac:picMkLst>
            <pc:docMk/>
            <pc:sldMk cId="4048351836" sldId="266"/>
            <ac:picMk id="3078" creationId="{9E9EA739-4655-EFAD-ED51-93A0B5552A91}"/>
          </ac:picMkLst>
        </pc:picChg>
      </pc:sldChg>
      <pc:sldChg chg="modSp new del mod">
        <pc:chgData name="Wilusz,Carol" userId="d694680c-20a6-4aaf-9f5d-eff87bc6dadd" providerId="ADAL" clId="{B20D9A99-910E-4FFD-816C-EE193FEDEFF5}" dt="2025-04-06T15:29:22.461" v="8934" actId="47"/>
        <pc:sldMkLst>
          <pc:docMk/>
          <pc:sldMk cId="1496203552" sldId="267"/>
        </pc:sldMkLst>
        <pc:spChg chg="mod">
          <ac:chgData name="Wilusz,Carol" userId="d694680c-20a6-4aaf-9f5d-eff87bc6dadd" providerId="ADAL" clId="{B20D9A99-910E-4FFD-816C-EE193FEDEFF5}" dt="2025-04-04T16:27:57.613" v="3174" actId="20577"/>
          <ac:spMkLst>
            <pc:docMk/>
            <pc:sldMk cId="1496203552" sldId="267"/>
            <ac:spMk id="2" creationId="{91DB90F1-4D65-5FB9-0B11-1DA4B32B1269}"/>
          </ac:spMkLst>
        </pc:spChg>
        <pc:spChg chg="mod">
          <ac:chgData name="Wilusz,Carol" userId="d694680c-20a6-4aaf-9f5d-eff87bc6dadd" providerId="ADAL" clId="{B20D9A99-910E-4FFD-816C-EE193FEDEFF5}" dt="2025-04-06T14:01:05.830" v="8157" actId="20577"/>
          <ac:spMkLst>
            <pc:docMk/>
            <pc:sldMk cId="1496203552" sldId="267"/>
            <ac:spMk id="3" creationId="{3D14C925-2F47-5339-2360-B38890DA2EB9}"/>
          </ac:spMkLst>
        </pc:spChg>
      </pc:sldChg>
      <pc:sldChg chg="addSp delSp modSp add mod ord setBg">
        <pc:chgData name="Wilusz,Carol" userId="d694680c-20a6-4aaf-9f5d-eff87bc6dadd" providerId="ADAL" clId="{B20D9A99-910E-4FFD-816C-EE193FEDEFF5}" dt="2025-04-06T17:36:47.832" v="10134"/>
        <pc:sldMkLst>
          <pc:docMk/>
          <pc:sldMk cId="1749484959" sldId="268"/>
        </pc:sldMkLst>
        <pc:spChg chg="mod">
          <ac:chgData name="Wilusz,Carol" userId="d694680c-20a6-4aaf-9f5d-eff87bc6dadd" providerId="ADAL" clId="{B20D9A99-910E-4FFD-816C-EE193FEDEFF5}" dt="2025-04-04T16:35:54.563" v="3213" actId="1076"/>
          <ac:spMkLst>
            <pc:docMk/>
            <pc:sldMk cId="1749484959" sldId="268"/>
            <ac:spMk id="2" creationId="{2549A3C5-14E2-BCF3-4908-FA9BE1AEF58E}"/>
          </ac:spMkLst>
        </pc:spChg>
        <pc:spChg chg="add mod">
          <ac:chgData name="Wilusz,Carol" userId="d694680c-20a6-4aaf-9f5d-eff87bc6dadd" providerId="ADAL" clId="{B20D9A99-910E-4FFD-816C-EE193FEDEFF5}" dt="2025-04-06T14:36:18.232" v="8431" actId="20577"/>
          <ac:spMkLst>
            <pc:docMk/>
            <pc:sldMk cId="1749484959" sldId="268"/>
            <ac:spMk id="3" creationId="{6C5FCF88-D5F7-99C2-F26D-F4D04A681675}"/>
          </ac:spMkLst>
        </pc:spChg>
        <pc:spChg chg="add del mod">
          <ac:chgData name="Wilusz,Carol" userId="d694680c-20a6-4aaf-9f5d-eff87bc6dadd" providerId="ADAL" clId="{B20D9A99-910E-4FFD-816C-EE193FEDEFF5}" dt="2025-04-04T18:08:05.566" v="3718" actId="478"/>
          <ac:spMkLst>
            <pc:docMk/>
            <pc:sldMk cId="1749484959" sldId="268"/>
            <ac:spMk id="4" creationId="{A652FCAD-0B3A-667F-5684-F00BCB2933EF}"/>
          </ac:spMkLst>
        </pc:spChg>
        <pc:spChg chg="add">
          <ac:chgData name="Wilusz,Carol" userId="d694680c-20a6-4aaf-9f5d-eff87bc6dadd" providerId="ADAL" clId="{B20D9A99-910E-4FFD-816C-EE193FEDEFF5}" dt="2025-04-04T16:35:09.514" v="3205" actId="26606"/>
          <ac:spMkLst>
            <pc:docMk/>
            <pc:sldMk cId="1749484959" sldId="268"/>
            <ac:spMk id="6" creationId="{59383CF9-23B5-4335-9B21-1791C4CF1C75}"/>
          </ac:spMkLst>
        </pc:spChg>
        <pc:spChg chg="add">
          <ac:chgData name="Wilusz,Carol" userId="d694680c-20a6-4aaf-9f5d-eff87bc6dadd" providerId="ADAL" clId="{B20D9A99-910E-4FFD-816C-EE193FEDEFF5}" dt="2025-04-04T16:35:09.514" v="3205" actId="26606"/>
          <ac:spMkLst>
            <pc:docMk/>
            <pc:sldMk cId="1749484959" sldId="268"/>
            <ac:spMk id="8" creationId="{0007FE00-9498-4706-B255-6437B0252C02}"/>
          </ac:spMkLst>
        </pc:spChg>
        <pc:spChg chg="add">
          <ac:chgData name="Wilusz,Carol" userId="d694680c-20a6-4aaf-9f5d-eff87bc6dadd" providerId="ADAL" clId="{B20D9A99-910E-4FFD-816C-EE193FEDEFF5}" dt="2025-04-04T16:35:09.514" v="3205" actId="26606"/>
          <ac:spMkLst>
            <pc:docMk/>
            <pc:sldMk cId="1749484959" sldId="268"/>
            <ac:spMk id="10" creationId="{2EB492CD-616E-47F8-933B-5E2D952A0593}"/>
          </ac:spMkLst>
        </pc:spChg>
        <pc:spChg chg="del">
          <ac:chgData name="Wilusz,Carol" userId="d694680c-20a6-4aaf-9f5d-eff87bc6dadd" providerId="ADAL" clId="{B20D9A99-910E-4FFD-816C-EE193FEDEFF5}" dt="2025-04-04T16:33:41.061" v="3193" actId="478"/>
          <ac:spMkLst>
            <pc:docMk/>
            <pc:sldMk cId="1749484959" sldId="268"/>
            <ac:spMk id="11" creationId="{DE42BFF5-9EC4-8DF3-E56B-FDA1C9895718}"/>
          </ac:spMkLst>
        </pc:spChg>
        <pc:spChg chg="del">
          <ac:chgData name="Wilusz,Carol" userId="d694680c-20a6-4aaf-9f5d-eff87bc6dadd" providerId="ADAL" clId="{B20D9A99-910E-4FFD-816C-EE193FEDEFF5}" dt="2025-04-04T16:33:41.061" v="3193" actId="478"/>
          <ac:spMkLst>
            <pc:docMk/>
            <pc:sldMk cId="1749484959" sldId="268"/>
            <ac:spMk id="12" creationId="{E55D819D-E9F7-EC58-33E4-BBEFA00D8964}"/>
          </ac:spMkLst>
        </pc:spChg>
        <pc:spChg chg="del mod">
          <ac:chgData name="Wilusz,Carol" userId="d694680c-20a6-4aaf-9f5d-eff87bc6dadd" providerId="ADAL" clId="{B20D9A99-910E-4FFD-816C-EE193FEDEFF5}" dt="2025-04-04T16:34:20.274" v="3204"/>
          <ac:spMkLst>
            <pc:docMk/>
            <pc:sldMk cId="1749484959" sldId="268"/>
            <ac:spMk id="14" creationId="{05A6BD43-02E8-F768-7C63-3E80D786FE23}"/>
          </ac:spMkLst>
        </pc:spChg>
        <pc:picChg chg="del">
          <ac:chgData name="Wilusz,Carol" userId="d694680c-20a6-4aaf-9f5d-eff87bc6dadd" providerId="ADAL" clId="{B20D9A99-910E-4FFD-816C-EE193FEDEFF5}" dt="2025-04-04T16:33:41.061" v="3193" actId="478"/>
          <ac:picMkLst>
            <pc:docMk/>
            <pc:sldMk cId="1749484959" sldId="268"/>
            <ac:picMk id="5" creationId="{5569C0AC-C299-FB16-463E-819904204CD9}"/>
          </ac:picMkLst>
        </pc:picChg>
        <pc:picChg chg="add">
          <ac:chgData name="Wilusz,Carol" userId="d694680c-20a6-4aaf-9f5d-eff87bc6dadd" providerId="ADAL" clId="{B20D9A99-910E-4FFD-816C-EE193FEDEFF5}" dt="2025-04-04T16:35:09.514" v="3205" actId="26606"/>
          <ac:picMkLst>
            <pc:docMk/>
            <pc:sldMk cId="1749484959" sldId="268"/>
            <ac:picMk id="7" creationId="{A89476A8-400B-641A-37EB-BA24B8411898}"/>
          </ac:picMkLst>
        </pc:picChg>
        <pc:picChg chg="del">
          <ac:chgData name="Wilusz,Carol" userId="d694680c-20a6-4aaf-9f5d-eff87bc6dadd" providerId="ADAL" clId="{B20D9A99-910E-4FFD-816C-EE193FEDEFF5}" dt="2025-04-04T16:33:41.061" v="3193" actId="478"/>
          <ac:picMkLst>
            <pc:docMk/>
            <pc:sldMk cId="1749484959" sldId="268"/>
            <ac:picMk id="15" creationId="{D6B8E4A2-1D79-6B22-1557-F79FBEA35D9D}"/>
          </ac:picMkLst>
        </pc:picChg>
        <pc:picChg chg="del">
          <ac:chgData name="Wilusz,Carol" userId="d694680c-20a6-4aaf-9f5d-eff87bc6dadd" providerId="ADAL" clId="{B20D9A99-910E-4FFD-816C-EE193FEDEFF5}" dt="2025-04-04T16:33:41.061" v="3193" actId="478"/>
          <ac:picMkLst>
            <pc:docMk/>
            <pc:sldMk cId="1749484959" sldId="268"/>
            <ac:picMk id="16" creationId="{9DC81EC2-F7DC-9E5A-1BE6-1C0038ECCB08}"/>
          </ac:picMkLst>
        </pc:picChg>
        <pc:picChg chg="del">
          <ac:chgData name="Wilusz,Carol" userId="d694680c-20a6-4aaf-9f5d-eff87bc6dadd" providerId="ADAL" clId="{B20D9A99-910E-4FFD-816C-EE193FEDEFF5}" dt="2025-04-04T16:33:41.061" v="3193" actId="478"/>
          <ac:picMkLst>
            <pc:docMk/>
            <pc:sldMk cId="1749484959" sldId="268"/>
            <ac:picMk id="17" creationId="{F586D7EB-64FA-13C5-788C-4731510C41A6}"/>
          </ac:picMkLst>
        </pc:picChg>
        <pc:picChg chg="del">
          <ac:chgData name="Wilusz,Carol" userId="d694680c-20a6-4aaf-9f5d-eff87bc6dadd" providerId="ADAL" clId="{B20D9A99-910E-4FFD-816C-EE193FEDEFF5}" dt="2025-04-04T16:33:41.061" v="3193" actId="478"/>
          <ac:picMkLst>
            <pc:docMk/>
            <pc:sldMk cId="1749484959" sldId="268"/>
            <ac:picMk id="1028" creationId="{6E3C7219-848E-1BA0-C3BC-37501A62ED8D}"/>
          </ac:picMkLst>
        </pc:picChg>
        <pc:picChg chg="del">
          <ac:chgData name="Wilusz,Carol" userId="d694680c-20a6-4aaf-9f5d-eff87bc6dadd" providerId="ADAL" clId="{B20D9A99-910E-4FFD-816C-EE193FEDEFF5}" dt="2025-04-04T16:33:41.061" v="3193" actId="478"/>
          <ac:picMkLst>
            <pc:docMk/>
            <pc:sldMk cId="1749484959" sldId="268"/>
            <ac:picMk id="1032" creationId="{D72C7F4F-88A7-0FF1-5D99-512728C1A826}"/>
          </ac:picMkLst>
        </pc:picChg>
      </pc:sldChg>
      <pc:sldChg chg="addSp delSp modSp new mod ord">
        <pc:chgData name="Wilusz,Carol" userId="d694680c-20a6-4aaf-9f5d-eff87bc6dadd" providerId="ADAL" clId="{B20D9A99-910E-4FFD-816C-EE193FEDEFF5}" dt="2025-04-06T18:10:57.627" v="11340" actId="20577"/>
        <pc:sldMkLst>
          <pc:docMk/>
          <pc:sldMk cId="3070723934" sldId="269"/>
        </pc:sldMkLst>
        <pc:spChg chg="mod">
          <ac:chgData name="Wilusz,Carol" userId="d694680c-20a6-4aaf-9f5d-eff87bc6dadd" providerId="ADAL" clId="{B20D9A99-910E-4FFD-816C-EE193FEDEFF5}" dt="2025-04-06T18:10:57.627" v="11340" actId="20577"/>
          <ac:spMkLst>
            <pc:docMk/>
            <pc:sldMk cId="3070723934" sldId="269"/>
            <ac:spMk id="2" creationId="{6D721BE0-4BD5-C047-4108-65BA2E3C579C}"/>
          </ac:spMkLst>
        </pc:spChg>
        <pc:spChg chg="del">
          <ac:chgData name="Wilusz,Carol" userId="d694680c-20a6-4aaf-9f5d-eff87bc6dadd" providerId="ADAL" clId="{B20D9A99-910E-4FFD-816C-EE193FEDEFF5}" dt="2025-04-04T17:53:29.724" v="3377" actId="478"/>
          <ac:spMkLst>
            <pc:docMk/>
            <pc:sldMk cId="3070723934" sldId="269"/>
            <ac:spMk id="3" creationId="{B30F4D3A-AC7C-3797-805C-A1FEB6EC0711}"/>
          </ac:spMkLst>
        </pc:spChg>
        <pc:spChg chg="add mod">
          <ac:chgData name="Wilusz,Carol" userId="d694680c-20a6-4aaf-9f5d-eff87bc6dadd" providerId="ADAL" clId="{B20D9A99-910E-4FFD-816C-EE193FEDEFF5}" dt="2025-04-06T14:35:31.472" v="8390" actId="1076"/>
          <ac:spMkLst>
            <pc:docMk/>
            <pc:sldMk cId="3070723934" sldId="269"/>
            <ac:spMk id="3" creationId="{FAFA8BA0-21E4-8363-743F-25E8F49420BB}"/>
          </ac:spMkLst>
        </pc:spChg>
        <pc:spChg chg="add mod">
          <ac:chgData name="Wilusz,Carol" userId="d694680c-20a6-4aaf-9f5d-eff87bc6dadd" providerId="ADAL" clId="{B20D9A99-910E-4FFD-816C-EE193FEDEFF5}" dt="2025-04-06T14:36:00.261" v="8410" actId="20577"/>
          <ac:spMkLst>
            <pc:docMk/>
            <pc:sldMk cId="3070723934" sldId="269"/>
            <ac:spMk id="4" creationId="{24286458-F050-573B-2426-081A4E9D7C66}"/>
          </ac:spMkLst>
        </pc:spChg>
        <pc:spChg chg="add mod">
          <ac:chgData name="Wilusz,Carol" userId="d694680c-20a6-4aaf-9f5d-eff87bc6dadd" providerId="ADAL" clId="{B20D9A99-910E-4FFD-816C-EE193FEDEFF5}" dt="2025-04-06T18:10:24.606" v="11278" actId="1076"/>
          <ac:spMkLst>
            <pc:docMk/>
            <pc:sldMk cId="3070723934" sldId="269"/>
            <ac:spMk id="5" creationId="{EC981E63-8C1C-BF91-3869-E0F8A88F5185}"/>
          </ac:spMkLst>
        </pc:spChg>
        <pc:spChg chg="add del mod">
          <ac:chgData name="Wilusz,Carol" userId="d694680c-20a6-4aaf-9f5d-eff87bc6dadd" providerId="ADAL" clId="{B20D9A99-910E-4FFD-816C-EE193FEDEFF5}" dt="2025-04-04T17:58:32.247" v="3423" actId="478"/>
          <ac:spMkLst>
            <pc:docMk/>
            <pc:sldMk cId="3070723934" sldId="269"/>
            <ac:spMk id="6" creationId="{3EE4FF91-4B88-5AE1-1651-A7E2162E019C}"/>
          </ac:spMkLst>
        </pc:spChg>
        <pc:spChg chg="add del mod">
          <ac:chgData name="Wilusz,Carol" userId="d694680c-20a6-4aaf-9f5d-eff87bc6dadd" providerId="ADAL" clId="{B20D9A99-910E-4FFD-816C-EE193FEDEFF5}" dt="2025-04-04T17:58:32.247" v="3423" actId="478"/>
          <ac:spMkLst>
            <pc:docMk/>
            <pc:sldMk cId="3070723934" sldId="269"/>
            <ac:spMk id="7" creationId="{B1A8E49E-5A32-8F3F-60DE-04842A9E5DD9}"/>
          </ac:spMkLst>
        </pc:spChg>
        <pc:spChg chg="add del mod">
          <ac:chgData name="Wilusz,Carol" userId="d694680c-20a6-4aaf-9f5d-eff87bc6dadd" providerId="ADAL" clId="{B20D9A99-910E-4FFD-816C-EE193FEDEFF5}" dt="2025-04-04T17:58:32.247" v="3423" actId="478"/>
          <ac:spMkLst>
            <pc:docMk/>
            <pc:sldMk cId="3070723934" sldId="269"/>
            <ac:spMk id="9" creationId="{62ED61F0-EC1F-9D7D-9A58-54D4A478C1D1}"/>
          </ac:spMkLst>
        </pc:spChg>
        <pc:spChg chg="add del mod">
          <ac:chgData name="Wilusz,Carol" userId="d694680c-20a6-4aaf-9f5d-eff87bc6dadd" providerId="ADAL" clId="{B20D9A99-910E-4FFD-816C-EE193FEDEFF5}" dt="2025-04-04T17:58:32.247" v="3423" actId="478"/>
          <ac:spMkLst>
            <pc:docMk/>
            <pc:sldMk cId="3070723934" sldId="269"/>
            <ac:spMk id="11" creationId="{45F5505F-0933-B5EF-D117-03E45A15486E}"/>
          </ac:spMkLst>
        </pc:spChg>
        <pc:spChg chg="add del mod">
          <ac:chgData name="Wilusz,Carol" userId="d694680c-20a6-4aaf-9f5d-eff87bc6dadd" providerId="ADAL" clId="{B20D9A99-910E-4FFD-816C-EE193FEDEFF5}" dt="2025-04-04T17:58:32.247" v="3423" actId="478"/>
          <ac:spMkLst>
            <pc:docMk/>
            <pc:sldMk cId="3070723934" sldId="269"/>
            <ac:spMk id="12" creationId="{D239172C-0CA4-ACAE-64A4-288F451D6788}"/>
          </ac:spMkLst>
        </pc:spChg>
        <pc:spChg chg="add del mod">
          <ac:chgData name="Wilusz,Carol" userId="d694680c-20a6-4aaf-9f5d-eff87bc6dadd" providerId="ADAL" clId="{B20D9A99-910E-4FFD-816C-EE193FEDEFF5}" dt="2025-04-04T17:58:32.247" v="3423" actId="478"/>
          <ac:spMkLst>
            <pc:docMk/>
            <pc:sldMk cId="3070723934" sldId="269"/>
            <ac:spMk id="14" creationId="{42C29450-5BF2-B19B-09D6-D3D6648496CD}"/>
          </ac:spMkLst>
        </pc:spChg>
        <pc:spChg chg="add del mod">
          <ac:chgData name="Wilusz,Carol" userId="d694680c-20a6-4aaf-9f5d-eff87bc6dadd" providerId="ADAL" clId="{B20D9A99-910E-4FFD-816C-EE193FEDEFF5}" dt="2025-04-04T17:58:32.247" v="3423" actId="478"/>
          <ac:spMkLst>
            <pc:docMk/>
            <pc:sldMk cId="3070723934" sldId="269"/>
            <ac:spMk id="16" creationId="{446520CB-F60E-44D0-4CF7-0AC9924ECCC7}"/>
          </ac:spMkLst>
        </pc:spChg>
        <pc:spChg chg="mod">
          <ac:chgData name="Wilusz,Carol" userId="d694680c-20a6-4aaf-9f5d-eff87bc6dadd" providerId="ADAL" clId="{B20D9A99-910E-4FFD-816C-EE193FEDEFF5}" dt="2025-04-04T18:02:16.659" v="3540" actId="14100"/>
          <ac:spMkLst>
            <pc:docMk/>
            <pc:sldMk cId="3070723934" sldId="269"/>
            <ac:spMk id="18" creationId="{AC37F052-699A-D058-EE0C-3F51B030CD46}"/>
          </ac:spMkLst>
        </pc:spChg>
        <pc:spChg chg="add mod">
          <ac:chgData name="Wilusz,Carol" userId="d694680c-20a6-4aaf-9f5d-eff87bc6dadd" providerId="ADAL" clId="{B20D9A99-910E-4FFD-816C-EE193FEDEFF5}" dt="2025-04-04T18:11:43.295" v="4089" actId="1076"/>
          <ac:spMkLst>
            <pc:docMk/>
            <pc:sldMk cId="3070723934" sldId="269"/>
            <ac:spMk id="29" creationId="{CE699081-3406-FFB4-6595-27BB8BC9A643}"/>
          </ac:spMkLst>
        </pc:spChg>
        <pc:spChg chg="add mod">
          <ac:chgData name="Wilusz,Carol" userId="d694680c-20a6-4aaf-9f5d-eff87bc6dadd" providerId="ADAL" clId="{B20D9A99-910E-4FFD-816C-EE193FEDEFF5}" dt="2025-04-04T18:02:47.731" v="3548" actId="206"/>
          <ac:spMkLst>
            <pc:docMk/>
            <pc:sldMk cId="3070723934" sldId="269"/>
            <ac:spMk id="37" creationId="{CA3E60DD-3241-612E-B91E-775BB97774E1}"/>
          </ac:spMkLst>
        </pc:spChg>
        <pc:spChg chg="add mod">
          <ac:chgData name="Wilusz,Carol" userId="d694680c-20a6-4aaf-9f5d-eff87bc6dadd" providerId="ADAL" clId="{B20D9A99-910E-4FFD-816C-EE193FEDEFF5}" dt="2025-04-04T18:02:20.318" v="3541" actId="1076"/>
          <ac:spMkLst>
            <pc:docMk/>
            <pc:sldMk cId="3070723934" sldId="269"/>
            <ac:spMk id="46" creationId="{101CFE4C-2629-A6C4-AA90-41BC677CD276}"/>
          </ac:spMkLst>
        </pc:spChg>
        <pc:spChg chg="add mod">
          <ac:chgData name="Wilusz,Carol" userId="d694680c-20a6-4aaf-9f5d-eff87bc6dadd" providerId="ADAL" clId="{B20D9A99-910E-4FFD-816C-EE193FEDEFF5}" dt="2025-04-04T17:59:12.377" v="3498" actId="1036"/>
          <ac:spMkLst>
            <pc:docMk/>
            <pc:sldMk cId="3070723934" sldId="269"/>
            <ac:spMk id="47" creationId="{32A843F8-ABCB-95EE-3085-FFD973460436}"/>
          </ac:spMkLst>
        </pc:spChg>
        <pc:spChg chg="add mod">
          <ac:chgData name="Wilusz,Carol" userId="d694680c-20a6-4aaf-9f5d-eff87bc6dadd" providerId="ADAL" clId="{B20D9A99-910E-4FFD-816C-EE193FEDEFF5}" dt="2025-04-04T17:59:12.377" v="3498" actId="1036"/>
          <ac:spMkLst>
            <pc:docMk/>
            <pc:sldMk cId="3070723934" sldId="269"/>
            <ac:spMk id="48" creationId="{AFB78B08-50DC-3BEE-0419-19AB5C8783CE}"/>
          </ac:spMkLst>
        </pc:spChg>
        <pc:spChg chg="add mod">
          <ac:chgData name="Wilusz,Carol" userId="d694680c-20a6-4aaf-9f5d-eff87bc6dadd" providerId="ADAL" clId="{B20D9A99-910E-4FFD-816C-EE193FEDEFF5}" dt="2025-04-04T18:11:36.682" v="4081" actId="1076"/>
          <ac:spMkLst>
            <pc:docMk/>
            <pc:sldMk cId="3070723934" sldId="269"/>
            <ac:spMk id="49" creationId="{27401CE3-9C52-305C-F31F-87E78DB20253}"/>
          </ac:spMkLst>
        </pc:spChg>
        <pc:spChg chg="add del mod">
          <ac:chgData name="Wilusz,Carol" userId="d694680c-20a6-4aaf-9f5d-eff87bc6dadd" providerId="ADAL" clId="{B20D9A99-910E-4FFD-816C-EE193FEDEFF5}" dt="2025-04-04T17:58:40.306" v="3425" actId="478"/>
          <ac:spMkLst>
            <pc:docMk/>
            <pc:sldMk cId="3070723934" sldId="269"/>
            <ac:spMk id="50" creationId="{232D17C1-1005-DB1B-797F-3FDDEFBD4697}"/>
          </ac:spMkLst>
        </pc:spChg>
        <pc:spChg chg="add del mod">
          <ac:chgData name="Wilusz,Carol" userId="d694680c-20a6-4aaf-9f5d-eff87bc6dadd" providerId="ADAL" clId="{B20D9A99-910E-4FFD-816C-EE193FEDEFF5}" dt="2025-04-04T18:00:12.635" v="3504" actId="478"/>
          <ac:spMkLst>
            <pc:docMk/>
            <pc:sldMk cId="3070723934" sldId="269"/>
            <ac:spMk id="54" creationId="{2EE2B314-428A-7E2F-F3A5-52F9FDC520C4}"/>
          </ac:spMkLst>
        </pc:spChg>
        <pc:spChg chg="add del mod">
          <ac:chgData name="Wilusz,Carol" userId="d694680c-20a6-4aaf-9f5d-eff87bc6dadd" providerId="ADAL" clId="{B20D9A99-910E-4FFD-816C-EE193FEDEFF5}" dt="2025-04-04T18:01:23.555" v="3511" actId="478"/>
          <ac:spMkLst>
            <pc:docMk/>
            <pc:sldMk cId="3070723934" sldId="269"/>
            <ac:spMk id="57" creationId="{2457A728-2AAA-0242-3C8D-CDA7D8F6AF12}"/>
          </ac:spMkLst>
        </pc:spChg>
        <pc:spChg chg="add mod">
          <ac:chgData name="Wilusz,Carol" userId="d694680c-20a6-4aaf-9f5d-eff87bc6dadd" providerId="ADAL" clId="{B20D9A99-910E-4FFD-816C-EE193FEDEFF5}" dt="2025-04-04T18:03:17.964" v="3563" actId="20577"/>
          <ac:spMkLst>
            <pc:docMk/>
            <pc:sldMk cId="3070723934" sldId="269"/>
            <ac:spMk id="60" creationId="{558F161F-0DAA-78E7-CD5E-1EF6E5F35E81}"/>
          </ac:spMkLst>
        </pc:spChg>
        <pc:spChg chg="add mod">
          <ac:chgData name="Wilusz,Carol" userId="d694680c-20a6-4aaf-9f5d-eff87bc6dadd" providerId="ADAL" clId="{B20D9A99-910E-4FFD-816C-EE193FEDEFF5}" dt="2025-04-04T18:12:05.988" v="4113" actId="1076"/>
          <ac:spMkLst>
            <pc:docMk/>
            <pc:sldMk cId="3070723934" sldId="269"/>
            <ac:spMk id="61" creationId="{4FD73B1C-FC18-F441-083E-EFD810F23EE8}"/>
          </ac:spMkLst>
        </pc:spChg>
        <pc:spChg chg="add mod">
          <ac:chgData name="Wilusz,Carol" userId="d694680c-20a6-4aaf-9f5d-eff87bc6dadd" providerId="ADAL" clId="{B20D9A99-910E-4FFD-816C-EE193FEDEFF5}" dt="2025-04-04T18:12:21.177" v="4143" actId="14100"/>
          <ac:spMkLst>
            <pc:docMk/>
            <pc:sldMk cId="3070723934" sldId="269"/>
            <ac:spMk id="62" creationId="{8118FAA8-EE69-9A98-79A7-5C06CC7562E1}"/>
          </ac:spMkLst>
        </pc:spChg>
        <pc:grpChg chg="add mod">
          <ac:chgData name="Wilusz,Carol" userId="d694680c-20a6-4aaf-9f5d-eff87bc6dadd" providerId="ADAL" clId="{B20D9A99-910E-4FFD-816C-EE193FEDEFF5}" dt="2025-04-04T18:02:16.659" v="3540" actId="14100"/>
          <ac:grpSpMkLst>
            <pc:docMk/>
            <pc:sldMk cId="3070723934" sldId="269"/>
            <ac:grpSpMk id="17" creationId="{2275D877-E03A-C6AE-78E1-6ABA5FA55A01}"/>
          </ac:grpSpMkLst>
        </pc:grpChg>
        <pc:picChg chg="add del mod">
          <ac:chgData name="Wilusz,Carol" userId="d694680c-20a6-4aaf-9f5d-eff87bc6dadd" providerId="ADAL" clId="{B20D9A99-910E-4FFD-816C-EE193FEDEFF5}" dt="2025-04-04T17:58:32.247" v="3423" actId="478"/>
          <ac:picMkLst>
            <pc:docMk/>
            <pc:sldMk cId="3070723934" sldId="269"/>
            <ac:picMk id="4" creationId="{7B7F9373-859D-E090-C286-B114EB503D90}"/>
          </ac:picMkLst>
        </pc:picChg>
        <pc:picChg chg="add del mod modCrop">
          <ac:chgData name="Wilusz,Carol" userId="d694680c-20a6-4aaf-9f5d-eff87bc6dadd" providerId="ADAL" clId="{B20D9A99-910E-4FFD-816C-EE193FEDEFF5}" dt="2025-04-04T17:58:32.247" v="3423" actId="478"/>
          <ac:picMkLst>
            <pc:docMk/>
            <pc:sldMk cId="3070723934" sldId="269"/>
            <ac:picMk id="5" creationId="{3BEBB273-1705-2BDC-8A17-5F545DC8C7AC}"/>
          </ac:picMkLst>
        </pc:picChg>
        <pc:picChg chg="add del mod">
          <ac:chgData name="Wilusz,Carol" userId="d694680c-20a6-4aaf-9f5d-eff87bc6dadd" providerId="ADAL" clId="{B20D9A99-910E-4FFD-816C-EE193FEDEFF5}" dt="2025-04-04T17:58:32.247" v="3423" actId="478"/>
          <ac:picMkLst>
            <pc:docMk/>
            <pc:sldMk cId="3070723934" sldId="269"/>
            <ac:picMk id="8" creationId="{1C01FCE7-AE33-E9CC-75D4-C7C69DCE8F08}"/>
          </ac:picMkLst>
        </pc:picChg>
        <pc:picChg chg="add del mod">
          <ac:chgData name="Wilusz,Carol" userId="d694680c-20a6-4aaf-9f5d-eff87bc6dadd" providerId="ADAL" clId="{B20D9A99-910E-4FFD-816C-EE193FEDEFF5}" dt="2025-04-04T17:58:32.247" v="3423" actId="478"/>
          <ac:picMkLst>
            <pc:docMk/>
            <pc:sldMk cId="3070723934" sldId="269"/>
            <ac:picMk id="10" creationId="{8952E55A-F196-B4AA-6BF6-271C2E0FF9B9}"/>
          </ac:picMkLst>
        </pc:picChg>
        <pc:picChg chg="add del mod">
          <ac:chgData name="Wilusz,Carol" userId="d694680c-20a6-4aaf-9f5d-eff87bc6dadd" providerId="ADAL" clId="{B20D9A99-910E-4FFD-816C-EE193FEDEFF5}" dt="2025-04-04T17:58:32.247" v="3423" actId="478"/>
          <ac:picMkLst>
            <pc:docMk/>
            <pc:sldMk cId="3070723934" sldId="269"/>
            <ac:picMk id="13" creationId="{F9C25CE5-54CF-2721-A587-C2F570C1ABA6}"/>
          </ac:picMkLst>
        </pc:picChg>
        <pc:picChg chg="add del mod">
          <ac:chgData name="Wilusz,Carol" userId="d694680c-20a6-4aaf-9f5d-eff87bc6dadd" providerId="ADAL" clId="{B20D9A99-910E-4FFD-816C-EE193FEDEFF5}" dt="2025-04-04T17:58:32.247" v="3423" actId="478"/>
          <ac:picMkLst>
            <pc:docMk/>
            <pc:sldMk cId="3070723934" sldId="269"/>
            <ac:picMk id="15" creationId="{5536133E-C34F-62FC-56A3-F2999528989B}"/>
          </ac:picMkLst>
        </pc:picChg>
        <pc:picChg chg="mod">
          <ac:chgData name="Wilusz,Carol" userId="d694680c-20a6-4aaf-9f5d-eff87bc6dadd" providerId="ADAL" clId="{B20D9A99-910E-4FFD-816C-EE193FEDEFF5}" dt="2025-04-04T18:02:16.659" v="3540" actId="14100"/>
          <ac:picMkLst>
            <pc:docMk/>
            <pc:sldMk cId="3070723934" sldId="269"/>
            <ac:picMk id="19" creationId="{FF85A654-B1F1-3197-0870-2688624CB5EC}"/>
          </ac:picMkLst>
        </pc:picChg>
        <pc:picChg chg="mod">
          <ac:chgData name="Wilusz,Carol" userId="d694680c-20a6-4aaf-9f5d-eff87bc6dadd" providerId="ADAL" clId="{B20D9A99-910E-4FFD-816C-EE193FEDEFF5}" dt="2025-04-04T18:02:16.659" v="3540" actId="14100"/>
          <ac:picMkLst>
            <pc:docMk/>
            <pc:sldMk cId="3070723934" sldId="269"/>
            <ac:picMk id="20" creationId="{21AE99A3-28CD-774B-8BFD-6B8C3CB018F0}"/>
          </ac:picMkLst>
        </pc:picChg>
        <pc:picChg chg="mod">
          <ac:chgData name="Wilusz,Carol" userId="d694680c-20a6-4aaf-9f5d-eff87bc6dadd" providerId="ADAL" clId="{B20D9A99-910E-4FFD-816C-EE193FEDEFF5}" dt="2025-04-04T18:02:16.659" v="3540" actId="14100"/>
          <ac:picMkLst>
            <pc:docMk/>
            <pc:sldMk cId="3070723934" sldId="269"/>
            <ac:picMk id="21" creationId="{046CD8E3-3CBB-045E-699E-7A71933B5F00}"/>
          </ac:picMkLst>
        </pc:picChg>
        <pc:picChg chg="mod">
          <ac:chgData name="Wilusz,Carol" userId="d694680c-20a6-4aaf-9f5d-eff87bc6dadd" providerId="ADAL" clId="{B20D9A99-910E-4FFD-816C-EE193FEDEFF5}" dt="2025-04-04T18:02:16.659" v="3540" actId="14100"/>
          <ac:picMkLst>
            <pc:docMk/>
            <pc:sldMk cId="3070723934" sldId="269"/>
            <ac:picMk id="22" creationId="{28C4CD4C-1212-0B78-EAE6-0CF53FDCA30D}"/>
          </ac:picMkLst>
        </pc:picChg>
        <pc:picChg chg="mod">
          <ac:chgData name="Wilusz,Carol" userId="d694680c-20a6-4aaf-9f5d-eff87bc6dadd" providerId="ADAL" clId="{B20D9A99-910E-4FFD-816C-EE193FEDEFF5}" dt="2025-04-04T18:02:16.659" v="3540" actId="14100"/>
          <ac:picMkLst>
            <pc:docMk/>
            <pc:sldMk cId="3070723934" sldId="269"/>
            <ac:picMk id="23" creationId="{1559C854-591B-43C8-21CB-AB5F9595CCF0}"/>
          </ac:picMkLst>
        </pc:picChg>
        <pc:picChg chg="mod">
          <ac:chgData name="Wilusz,Carol" userId="d694680c-20a6-4aaf-9f5d-eff87bc6dadd" providerId="ADAL" clId="{B20D9A99-910E-4FFD-816C-EE193FEDEFF5}" dt="2025-04-04T18:02:16.659" v="3540" actId="14100"/>
          <ac:picMkLst>
            <pc:docMk/>
            <pc:sldMk cId="3070723934" sldId="269"/>
            <ac:picMk id="24" creationId="{7AADCA03-FDA8-85EE-0A56-9FE7FB60F2FA}"/>
          </ac:picMkLst>
        </pc:picChg>
        <pc:picChg chg="mod">
          <ac:chgData name="Wilusz,Carol" userId="d694680c-20a6-4aaf-9f5d-eff87bc6dadd" providerId="ADAL" clId="{B20D9A99-910E-4FFD-816C-EE193FEDEFF5}" dt="2025-04-04T18:02:16.659" v="3540" actId="14100"/>
          <ac:picMkLst>
            <pc:docMk/>
            <pc:sldMk cId="3070723934" sldId="269"/>
            <ac:picMk id="25" creationId="{7097A8AE-E92E-D107-BCA2-50D140F2E341}"/>
          </ac:picMkLst>
        </pc:picChg>
        <pc:picChg chg="mod">
          <ac:chgData name="Wilusz,Carol" userId="d694680c-20a6-4aaf-9f5d-eff87bc6dadd" providerId="ADAL" clId="{B20D9A99-910E-4FFD-816C-EE193FEDEFF5}" dt="2025-04-04T18:02:16.659" v="3540" actId="14100"/>
          <ac:picMkLst>
            <pc:docMk/>
            <pc:sldMk cId="3070723934" sldId="269"/>
            <ac:picMk id="26" creationId="{543A66A3-9DA8-6612-5258-40470DAD353F}"/>
          </ac:picMkLst>
        </pc:picChg>
        <pc:picChg chg="mod">
          <ac:chgData name="Wilusz,Carol" userId="d694680c-20a6-4aaf-9f5d-eff87bc6dadd" providerId="ADAL" clId="{B20D9A99-910E-4FFD-816C-EE193FEDEFF5}" dt="2025-04-04T18:02:16.659" v="3540" actId="14100"/>
          <ac:picMkLst>
            <pc:docMk/>
            <pc:sldMk cId="3070723934" sldId="269"/>
            <ac:picMk id="27" creationId="{10B7DD43-B791-A79E-B61C-36ADD47E9B40}"/>
          </ac:picMkLst>
        </pc:picChg>
        <pc:picChg chg="add mod">
          <ac:chgData name="Wilusz,Carol" userId="d694680c-20a6-4aaf-9f5d-eff87bc6dadd" providerId="ADAL" clId="{B20D9A99-910E-4FFD-816C-EE193FEDEFF5}" dt="2025-04-04T17:59:12.377" v="3498" actId="1036"/>
          <ac:picMkLst>
            <pc:docMk/>
            <pc:sldMk cId="3070723934" sldId="269"/>
            <ac:picMk id="28" creationId="{E4FB1EBA-B3A1-E9C0-01E3-DD22DA166C73}"/>
          </ac:picMkLst>
        </pc:picChg>
        <pc:picChg chg="add mod">
          <ac:chgData name="Wilusz,Carol" userId="d694680c-20a6-4aaf-9f5d-eff87bc6dadd" providerId="ADAL" clId="{B20D9A99-910E-4FFD-816C-EE193FEDEFF5}" dt="2025-04-04T18:02:28.777" v="3544" actId="1076"/>
          <ac:picMkLst>
            <pc:docMk/>
            <pc:sldMk cId="3070723934" sldId="269"/>
            <ac:picMk id="30" creationId="{EFEA84F4-4426-5707-4AAB-070126E00D66}"/>
          </ac:picMkLst>
        </pc:picChg>
        <pc:picChg chg="add mod">
          <ac:chgData name="Wilusz,Carol" userId="d694680c-20a6-4aaf-9f5d-eff87bc6dadd" providerId="ADAL" clId="{B20D9A99-910E-4FFD-816C-EE193FEDEFF5}" dt="2025-04-04T17:59:12.377" v="3498" actId="1036"/>
          <ac:picMkLst>
            <pc:docMk/>
            <pc:sldMk cId="3070723934" sldId="269"/>
            <ac:picMk id="31" creationId="{76D9CD66-BF0D-B42E-51D2-858A2D2627B1}"/>
          </ac:picMkLst>
        </pc:picChg>
        <pc:picChg chg="add mod">
          <ac:chgData name="Wilusz,Carol" userId="d694680c-20a6-4aaf-9f5d-eff87bc6dadd" providerId="ADAL" clId="{B20D9A99-910E-4FFD-816C-EE193FEDEFF5}" dt="2025-04-04T18:02:25.352" v="3543" actId="1076"/>
          <ac:picMkLst>
            <pc:docMk/>
            <pc:sldMk cId="3070723934" sldId="269"/>
            <ac:picMk id="32" creationId="{71BAFB14-171A-AB12-5016-357AF4102D76}"/>
          </ac:picMkLst>
        </pc:picChg>
        <pc:picChg chg="add mod">
          <ac:chgData name="Wilusz,Carol" userId="d694680c-20a6-4aaf-9f5d-eff87bc6dadd" providerId="ADAL" clId="{B20D9A99-910E-4FFD-816C-EE193FEDEFF5}" dt="2025-04-04T18:02:22.959" v="3542" actId="1076"/>
          <ac:picMkLst>
            <pc:docMk/>
            <pc:sldMk cId="3070723934" sldId="269"/>
            <ac:picMk id="33" creationId="{FC5D5F93-ED34-FC4E-DF83-ADF29C91FAF1}"/>
          </ac:picMkLst>
        </pc:picChg>
        <pc:picChg chg="add mod">
          <ac:chgData name="Wilusz,Carol" userId="d694680c-20a6-4aaf-9f5d-eff87bc6dadd" providerId="ADAL" clId="{B20D9A99-910E-4FFD-816C-EE193FEDEFF5}" dt="2025-04-04T17:59:12.377" v="3498" actId="1036"/>
          <ac:picMkLst>
            <pc:docMk/>
            <pc:sldMk cId="3070723934" sldId="269"/>
            <ac:picMk id="34" creationId="{83F88B07-CB64-5A3C-4FBA-BD97CBABCCFC}"/>
          </ac:picMkLst>
        </pc:picChg>
        <pc:picChg chg="add mod">
          <ac:chgData name="Wilusz,Carol" userId="d694680c-20a6-4aaf-9f5d-eff87bc6dadd" providerId="ADAL" clId="{B20D9A99-910E-4FFD-816C-EE193FEDEFF5}" dt="2025-04-04T17:59:12.377" v="3498" actId="1036"/>
          <ac:picMkLst>
            <pc:docMk/>
            <pc:sldMk cId="3070723934" sldId="269"/>
            <ac:picMk id="35" creationId="{D40EDCAA-A2E7-EEF8-CA6E-A132DC7413A7}"/>
          </ac:picMkLst>
        </pc:picChg>
        <pc:picChg chg="add mod">
          <ac:chgData name="Wilusz,Carol" userId="d694680c-20a6-4aaf-9f5d-eff87bc6dadd" providerId="ADAL" clId="{B20D9A99-910E-4FFD-816C-EE193FEDEFF5}" dt="2025-04-04T17:59:12.377" v="3498" actId="1036"/>
          <ac:picMkLst>
            <pc:docMk/>
            <pc:sldMk cId="3070723934" sldId="269"/>
            <ac:picMk id="36" creationId="{2F8290B8-439A-8143-75C0-81C1A9904230}"/>
          </ac:picMkLst>
        </pc:picChg>
        <pc:picChg chg="add mod">
          <ac:chgData name="Wilusz,Carol" userId="d694680c-20a6-4aaf-9f5d-eff87bc6dadd" providerId="ADAL" clId="{B20D9A99-910E-4FFD-816C-EE193FEDEFF5}" dt="2025-04-04T17:59:12.377" v="3498" actId="1036"/>
          <ac:picMkLst>
            <pc:docMk/>
            <pc:sldMk cId="3070723934" sldId="269"/>
            <ac:picMk id="40" creationId="{54D5DC33-599F-9F68-916B-60448D054A9C}"/>
          </ac:picMkLst>
        </pc:picChg>
        <pc:picChg chg="add mod">
          <ac:chgData name="Wilusz,Carol" userId="d694680c-20a6-4aaf-9f5d-eff87bc6dadd" providerId="ADAL" clId="{B20D9A99-910E-4FFD-816C-EE193FEDEFF5}" dt="2025-04-04T17:59:12.377" v="3498" actId="1036"/>
          <ac:picMkLst>
            <pc:docMk/>
            <pc:sldMk cId="3070723934" sldId="269"/>
            <ac:picMk id="41" creationId="{9E0950CE-3DB2-0B30-D127-D678E3EBDF60}"/>
          </ac:picMkLst>
        </pc:picChg>
        <pc:picChg chg="add mod">
          <ac:chgData name="Wilusz,Carol" userId="d694680c-20a6-4aaf-9f5d-eff87bc6dadd" providerId="ADAL" clId="{B20D9A99-910E-4FFD-816C-EE193FEDEFF5}" dt="2025-04-04T17:59:12.377" v="3498" actId="1036"/>
          <ac:picMkLst>
            <pc:docMk/>
            <pc:sldMk cId="3070723934" sldId="269"/>
            <ac:picMk id="42" creationId="{744F5243-C4A9-F0C9-C39D-E1AF26190F62}"/>
          </ac:picMkLst>
        </pc:picChg>
        <pc:picChg chg="add mod">
          <ac:chgData name="Wilusz,Carol" userId="d694680c-20a6-4aaf-9f5d-eff87bc6dadd" providerId="ADAL" clId="{B20D9A99-910E-4FFD-816C-EE193FEDEFF5}" dt="2025-04-04T17:59:12.377" v="3498" actId="1036"/>
          <ac:picMkLst>
            <pc:docMk/>
            <pc:sldMk cId="3070723934" sldId="269"/>
            <ac:picMk id="43" creationId="{A1125988-FD2F-3397-F80A-32C5413FAC47}"/>
          </ac:picMkLst>
        </pc:picChg>
        <pc:picChg chg="add mod">
          <ac:chgData name="Wilusz,Carol" userId="d694680c-20a6-4aaf-9f5d-eff87bc6dadd" providerId="ADAL" clId="{B20D9A99-910E-4FFD-816C-EE193FEDEFF5}" dt="2025-04-04T17:59:12.377" v="3498" actId="1036"/>
          <ac:picMkLst>
            <pc:docMk/>
            <pc:sldMk cId="3070723934" sldId="269"/>
            <ac:picMk id="45" creationId="{9EE0A9D4-D43D-56D6-E972-AE845512F940}"/>
          </ac:picMkLst>
        </pc:picChg>
        <pc:picChg chg="add mod">
          <ac:chgData name="Wilusz,Carol" userId="d694680c-20a6-4aaf-9f5d-eff87bc6dadd" providerId="ADAL" clId="{B20D9A99-910E-4FFD-816C-EE193FEDEFF5}" dt="2025-04-06T18:10:01.033" v="11250" actId="1076"/>
          <ac:picMkLst>
            <pc:docMk/>
            <pc:sldMk cId="3070723934" sldId="269"/>
            <ac:picMk id="51" creationId="{A132B878-FDC3-0E05-591E-9058E74D9881}"/>
          </ac:picMkLst>
        </pc:picChg>
        <pc:picChg chg="add mod">
          <ac:chgData name="Wilusz,Carol" userId="d694680c-20a6-4aaf-9f5d-eff87bc6dadd" providerId="ADAL" clId="{B20D9A99-910E-4FFD-816C-EE193FEDEFF5}" dt="2025-04-04T18:01:44.118" v="3539" actId="1038"/>
          <ac:picMkLst>
            <pc:docMk/>
            <pc:sldMk cId="3070723934" sldId="269"/>
            <ac:picMk id="53" creationId="{4B4EFE4C-B123-26D2-8F2E-DFE681BCDFB0}"/>
          </ac:picMkLst>
        </pc:picChg>
        <pc:picChg chg="add mod">
          <ac:chgData name="Wilusz,Carol" userId="d694680c-20a6-4aaf-9f5d-eff87bc6dadd" providerId="ADAL" clId="{B20D9A99-910E-4FFD-816C-EE193FEDEFF5}" dt="2025-04-04T18:01:44.118" v="3539" actId="1038"/>
          <ac:picMkLst>
            <pc:docMk/>
            <pc:sldMk cId="3070723934" sldId="269"/>
            <ac:picMk id="56" creationId="{7914B500-20E1-B6FE-50BE-4A8ECE605E8F}"/>
          </ac:picMkLst>
        </pc:picChg>
        <pc:cxnChg chg="add mod">
          <ac:chgData name="Wilusz,Carol" userId="d694680c-20a6-4aaf-9f5d-eff87bc6dadd" providerId="ADAL" clId="{B20D9A99-910E-4FFD-816C-EE193FEDEFF5}" dt="2025-04-04T18:02:47.731" v="3548" actId="206"/>
          <ac:cxnSpMkLst>
            <pc:docMk/>
            <pc:sldMk cId="3070723934" sldId="269"/>
            <ac:cxnSpMk id="38" creationId="{A372F3B8-5226-9F2B-47B3-62600B9CE550}"/>
          </ac:cxnSpMkLst>
        </pc:cxnChg>
        <pc:cxnChg chg="add mod">
          <ac:chgData name="Wilusz,Carol" userId="d694680c-20a6-4aaf-9f5d-eff87bc6dadd" providerId="ADAL" clId="{B20D9A99-910E-4FFD-816C-EE193FEDEFF5}" dt="2025-04-04T17:59:12.377" v="3498" actId="1036"/>
          <ac:cxnSpMkLst>
            <pc:docMk/>
            <pc:sldMk cId="3070723934" sldId="269"/>
            <ac:cxnSpMk id="39" creationId="{D32D018E-E739-BF53-B2BE-9E03EBD5F7EB}"/>
          </ac:cxnSpMkLst>
        </pc:cxnChg>
        <pc:cxnChg chg="add mod">
          <ac:chgData name="Wilusz,Carol" userId="d694680c-20a6-4aaf-9f5d-eff87bc6dadd" providerId="ADAL" clId="{B20D9A99-910E-4FFD-816C-EE193FEDEFF5}" dt="2025-04-04T17:59:12.377" v="3498" actId="1036"/>
          <ac:cxnSpMkLst>
            <pc:docMk/>
            <pc:sldMk cId="3070723934" sldId="269"/>
            <ac:cxnSpMk id="44" creationId="{5537967E-5570-B540-8ED4-BF94A84B754A}"/>
          </ac:cxnSpMkLst>
        </pc:cxnChg>
        <pc:cxnChg chg="add mod">
          <ac:chgData name="Wilusz,Carol" userId="d694680c-20a6-4aaf-9f5d-eff87bc6dadd" providerId="ADAL" clId="{B20D9A99-910E-4FFD-816C-EE193FEDEFF5}" dt="2025-04-04T18:03:45.005" v="3565" actId="208"/>
          <ac:cxnSpMkLst>
            <pc:docMk/>
            <pc:sldMk cId="3070723934" sldId="269"/>
            <ac:cxnSpMk id="58" creationId="{914DFBFB-1D01-C256-3A15-8D62ABCE88E6}"/>
          </ac:cxnSpMkLst>
        </pc:cxnChg>
      </pc:sldChg>
      <pc:sldChg chg="addSp delSp modSp new mod ord modClrScheme chgLayout">
        <pc:chgData name="Wilusz,Carol" userId="d694680c-20a6-4aaf-9f5d-eff87bc6dadd" providerId="ADAL" clId="{B20D9A99-910E-4FFD-816C-EE193FEDEFF5}" dt="2025-04-06T15:32:34.819" v="8973"/>
        <pc:sldMkLst>
          <pc:docMk/>
          <pc:sldMk cId="293203709" sldId="270"/>
        </pc:sldMkLst>
        <pc:spChg chg="del">
          <ac:chgData name="Wilusz,Carol" userId="d694680c-20a6-4aaf-9f5d-eff87bc6dadd" providerId="ADAL" clId="{B20D9A99-910E-4FFD-816C-EE193FEDEFF5}" dt="2025-04-04T17:56:27.344" v="3390" actId="700"/>
          <ac:spMkLst>
            <pc:docMk/>
            <pc:sldMk cId="293203709" sldId="270"/>
            <ac:spMk id="2" creationId="{D6924C32-A2C5-5A18-DB2C-6BD011C08821}"/>
          </ac:spMkLst>
        </pc:spChg>
        <pc:spChg chg="del">
          <ac:chgData name="Wilusz,Carol" userId="d694680c-20a6-4aaf-9f5d-eff87bc6dadd" providerId="ADAL" clId="{B20D9A99-910E-4FFD-816C-EE193FEDEFF5}" dt="2025-04-04T17:56:27.344" v="3390" actId="700"/>
          <ac:spMkLst>
            <pc:docMk/>
            <pc:sldMk cId="293203709" sldId="270"/>
            <ac:spMk id="3" creationId="{C25C3DE1-1752-E66D-9273-D70509FDCBDF}"/>
          </ac:spMkLst>
        </pc:spChg>
        <pc:spChg chg="add mod">
          <ac:chgData name="Wilusz,Carol" userId="d694680c-20a6-4aaf-9f5d-eff87bc6dadd" providerId="ADAL" clId="{B20D9A99-910E-4FFD-816C-EE193FEDEFF5}" dt="2025-04-04T17:56:24.582" v="3389"/>
          <ac:spMkLst>
            <pc:docMk/>
            <pc:sldMk cId="293203709" sldId="270"/>
            <ac:spMk id="4" creationId="{3AF50975-370C-C401-9329-C00C42B313FB}"/>
          </ac:spMkLst>
        </pc:spChg>
        <pc:spChg chg="add mod">
          <ac:chgData name="Wilusz,Carol" userId="d694680c-20a6-4aaf-9f5d-eff87bc6dadd" providerId="ADAL" clId="{B20D9A99-910E-4FFD-816C-EE193FEDEFF5}" dt="2025-04-04T17:56:43.999" v="3417" actId="20577"/>
          <ac:spMkLst>
            <pc:docMk/>
            <pc:sldMk cId="293203709" sldId="270"/>
            <ac:spMk id="5" creationId="{C8273B8E-CD02-36C4-F018-36A5C05FFDE8}"/>
          </ac:spMkLst>
        </pc:spChg>
        <pc:spChg chg="add mod">
          <ac:chgData name="Wilusz,Carol" userId="d694680c-20a6-4aaf-9f5d-eff87bc6dadd" providerId="ADAL" clId="{B20D9A99-910E-4FFD-816C-EE193FEDEFF5}" dt="2025-04-04T17:56:24.582" v="3389"/>
          <ac:spMkLst>
            <pc:docMk/>
            <pc:sldMk cId="293203709" sldId="270"/>
            <ac:spMk id="7" creationId="{03BEC202-BD37-D66C-D912-96333AEDAEDE}"/>
          </ac:spMkLst>
        </pc:spChg>
        <pc:spChg chg="add mod">
          <ac:chgData name="Wilusz,Carol" userId="d694680c-20a6-4aaf-9f5d-eff87bc6dadd" providerId="ADAL" clId="{B20D9A99-910E-4FFD-816C-EE193FEDEFF5}" dt="2025-04-04T17:57:06.391" v="3419" actId="207"/>
          <ac:spMkLst>
            <pc:docMk/>
            <pc:sldMk cId="293203709" sldId="270"/>
            <ac:spMk id="8" creationId="{57665A8A-41D5-E778-EB59-42D07BDCDF33}"/>
          </ac:spMkLst>
        </pc:spChg>
        <pc:spChg chg="add mod">
          <ac:chgData name="Wilusz,Carol" userId="d694680c-20a6-4aaf-9f5d-eff87bc6dadd" providerId="ADAL" clId="{B20D9A99-910E-4FFD-816C-EE193FEDEFF5}" dt="2025-04-04T17:56:24.582" v="3389"/>
          <ac:spMkLst>
            <pc:docMk/>
            <pc:sldMk cId="293203709" sldId="270"/>
            <ac:spMk id="10" creationId="{4AFA8EA3-2C59-A67F-812E-7F2F57390EC9}"/>
          </ac:spMkLst>
        </pc:spChg>
        <pc:spChg chg="add mod">
          <ac:chgData name="Wilusz,Carol" userId="d694680c-20a6-4aaf-9f5d-eff87bc6dadd" providerId="ADAL" clId="{B20D9A99-910E-4FFD-816C-EE193FEDEFF5}" dt="2025-04-04T17:56:24.582" v="3389"/>
          <ac:spMkLst>
            <pc:docMk/>
            <pc:sldMk cId="293203709" sldId="270"/>
            <ac:spMk id="11" creationId="{D568DD2D-1082-066A-FBE2-BBB3B7D24B84}"/>
          </ac:spMkLst>
        </pc:spChg>
        <pc:spChg chg="add mod">
          <ac:chgData name="Wilusz,Carol" userId="d694680c-20a6-4aaf-9f5d-eff87bc6dadd" providerId="ADAL" clId="{B20D9A99-910E-4FFD-816C-EE193FEDEFF5}" dt="2025-04-04T17:56:24.582" v="3389"/>
          <ac:spMkLst>
            <pc:docMk/>
            <pc:sldMk cId="293203709" sldId="270"/>
            <ac:spMk id="13" creationId="{CE32129A-924D-5008-25AF-BB1120CA944B}"/>
          </ac:spMkLst>
        </pc:spChg>
        <pc:spChg chg="add mod">
          <ac:chgData name="Wilusz,Carol" userId="d694680c-20a6-4aaf-9f5d-eff87bc6dadd" providerId="ADAL" clId="{B20D9A99-910E-4FFD-816C-EE193FEDEFF5}" dt="2025-04-04T17:56:24.582" v="3389"/>
          <ac:spMkLst>
            <pc:docMk/>
            <pc:sldMk cId="293203709" sldId="270"/>
            <ac:spMk id="15" creationId="{26CF4FD2-F050-666C-690A-AE91626A1130}"/>
          </ac:spMkLst>
        </pc:spChg>
        <pc:spChg chg="add mod">
          <ac:chgData name="Wilusz,Carol" userId="d694680c-20a6-4aaf-9f5d-eff87bc6dadd" providerId="ADAL" clId="{B20D9A99-910E-4FFD-816C-EE193FEDEFF5}" dt="2025-04-04T17:56:24.582" v="3389"/>
          <ac:spMkLst>
            <pc:docMk/>
            <pc:sldMk cId="293203709" sldId="270"/>
            <ac:spMk id="17" creationId="{C5AC5E4F-EE38-6A11-E2FA-6AC186060281}"/>
          </ac:spMkLst>
        </pc:spChg>
        <pc:spChg chg="add mod">
          <ac:chgData name="Wilusz,Carol" userId="d694680c-20a6-4aaf-9f5d-eff87bc6dadd" providerId="ADAL" clId="{B20D9A99-910E-4FFD-816C-EE193FEDEFF5}" dt="2025-04-04T17:56:24.582" v="3389"/>
          <ac:spMkLst>
            <pc:docMk/>
            <pc:sldMk cId="293203709" sldId="270"/>
            <ac:spMk id="22" creationId="{01C7E97F-6FA2-7D8F-D2D8-540FDE14AFDF}"/>
          </ac:spMkLst>
        </pc:spChg>
        <pc:spChg chg="add mod">
          <ac:chgData name="Wilusz,Carol" userId="d694680c-20a6-4aaf-9f5d-eff87bc6dadd" providerId="ADAL" clId="{B20D9A99-910E-4FFD-816C-EE193FEDEFF5}" dt="2025-04-04T17:56:24.582" v="3389"/>
          <ac:spMkLst>
            <pc:docMk/>
            <pc:sldMk cId="293203709" sldId="270"/>
            <ac:spMk id="23" creationId="{E0762C7E-F8DB-28A8-C5B5-82304101C3D7}"/>
          </ac:spMkLst>
        </pc:spChg>
        <pc:spChg chg="add mod">
          <ac:chgData name="Wilusz,Carol" userId="d694680c-20a6-4aaf-9f5d-eff87bc6dadd" providerId="ADAL" clId="{B20D9A99-910E-4FFD-816C-EE193FEDEFF5}" dt="2025-04-04T17:56:24.582" v="3389"/>
          <ac:spMkLst>
            <pc:docMk/>
            <pc:sldMk cId="293203709" sldId="270"/>
            <ac:spMk id="24" creationId="{E18A903D-F8F6-4C72-7E1B-E3A740AA2C53}"/>
          </ac:spMkLst>
        </pc:spChg>
        <pc:spChg chg="add mod">
          <ac:chgData name="Wilusz,Carol" userId="d694680c-20a6-4aaf-9f5d-eff87bc6dadd" providerId="ADAL" clId="{B20D9A99-910E-4FFD-816C-EE193FEDEFF5}" dt="2025-04-04T17:56:24.582" v="3389"/>
          <ac:spMkLst>
            <pc:docMk/>
            <pc:sldMk cId="293203709" sldId="270"/>
            <ac:spMk id="25" creationId="{BDFC778C-7C9D-2977-4377-1BE3F696A5BB}"/>
          </ac:spMkLst>
        </pc:spChg>
        <pc:spChg chg="add mod">
          <ac:chgData name="Wilusz,Carol" userId="d694680c-20a6-4aaf-9f5d-eff87bc6dadd" providerId="ADAL" clId="{B20D9A99-910E-4FFD-816C-EE193FEDEFF5}" dt="2025-04-04T17:56:24.582" v="3389"/>
          <ac:spMkLst>
            <pc:docMk/>
            <pc:sldMk cId="293203709" sldId="270"/>
            <ac:spMk id="26" creationId="{2ABFF535-97E4-D383-D13A-2B1FA811026E}"/>
          </ac:spMkLst>
        </pc:spChg>
        <pc:spChg chg="add mod">
          <ac:chgData name="Wilusz,Carol" userId="d694680c-20a6-4aaf-9f5d-eff87bc6dadd" providerId="ADAL" clId="{B20D9A99-910E-4FFD-816C-EE193FEDEFF5}" dt="2025-04-04T17:56:24.582" v="3389"/>
          <ac:spMkLst>
            <pc:docMk/>
            <pc:sldMk cId="293203709" sldId="270"/>
            <ac:spMk id="27" creationId="{8DD9138F-332B-9DE4-9445-E734ABAD7177}"/>
          </ac:spMkLst>
        </pc:spChg>
        <pc:spChg chg="add mod">
          <ac:chgData name="Wilusz,Carol" userId="d694680c-20a6-4aaf-9f5d-eff87bc6dadd" providerId="ADAL" clId="{B20D9A99-910E-4FFD-816C-EE193FEDEFF5}" dt="2025-04-04T17:56:24.582" v="3389"/>
          <ac:spMkLst>
            <pc:docMk/>
            <pc:sldMk cId="293203709" sldId="270"/>
            <ac:spMk id="28" creationId="{A66FE3A6-B56B-2BFF-04B2-D893B6873D75}"/>
          </ac:spMkLst>
        </pc:spChg>
        <pc:spChg chg="add mod">
          <ac:chgData name="Wilusz,Carol" userId="d694680c-20a6-4aaf-9f5d-eff87bc6dadd" providerId="ADAL" clId="{B20D9A99-910E-4FFD-816C-EE193FEDEFF5}" dt="2025-04-04T17:57:51.809" v="3422" actId="14100"/>
          <ac:spMkLst>
            <pc:docMk/>
            <pc:sldMk cId="293203709" sldId="270"/>
            <ac:spMk id="30" creationId="{0C9BF08F-DA7A-E3A9-608D-09C0ACD86DC3}"/>
          </ac:spMkLst>
        </pc:spChg>
        <pc:spChg chg="add mod">
          <ac:chgData name="Wilusz,Carol" userId="d694680c-20a6-4aaf-9f5d-eff87bc6dadd" providerId="ADAL" clId="{B20D9A99-910E-4FFD-816C-EE193FEDEFF5}" dt="2025-04-04T18:08:57.954" v="3722" actId="1076"/>
          <ac:spMkLst>
            <pc:docMk/>
            <pc:sldMk cId="293203709" sldId="270"/>
            <ac:spMk id="31" creationId="{89703523-E960-393F-C798-1B73935694A0}"/>
          </ac:spMkLst>
        </pc:spChg>
        <pc:spChg chg="add mod">
          <ac:chgData name="Wilusz,Carol" userId="d694680c-20a6-4aaf-9f5d-eff87bc6dadd" providerId="ADAL" clId="{B20D9A99-910E-4FFD-816C-EE193FEDEFF5}" dt="2025-04-04T17:57:41.723" v="3421" actId="14100"/>
          <ac:spMkLst>
            <pc:docMk/>
            <pc:sldMk cId="293203709" sldId="270"/>
            <ac:spMk id="34" creationId="{8D758323-A0E6-889A-5BD0-D8C65AF5A74F}"/>
          </ac:spMkLst>
        </pc:spChg>
        <pc:spChg chg="add mod">
          <ac:chgData name="Wilusz,Carol" userId="d694680c-20a6-4aaf-9f5d-eff87bc6dadd" providerId="ADAL" clId="{B20D9A99-910E-4FFD-816C-EE193FEDEFF5}" dt="2025-04-04T17:56:24.582" v="3389"/>
          <ac:spMkLst>
            <pc:docMk/>
            <pc:sldMk cId="293203709" sldId="270"/>
            <ac:spMk id="35" creationId="{E1D0952E-60F6-2CB2-9A6B-168A5172C5D3}"/>
          </ac:spMkLst>
        </pc:spChg>
        <pc:spChg chg="add mod">
          <ac:chgData name="Wilusz,Carol" userId="d694680c-20a6-4aaf-9f5d-eff87bc6dadd" providerId="ADAL" clId="{B20D9A99-910E-4FFD-816C-EE193FEDEFF5}" dt="2025-04-04T17:56:24.582" v="3389"/>
          <ac:spMkLst>
            <pc:docMk/>
            <pc:sldMk cId="293203709" sldId="270"/>
            <ac:spMk id="36" creationId="{6E89BD91-9FDF-98B5-D541-F0CE221CD549}"/>
          </ac:spMkLst>
        </pc:spChg>
        <pc:picChg chg="add mod">
          <ac:chgData name="Wilusz,Carol" userId="d694680c-20a6-4aaf-9f5d-eff87bc6dadd" providerId="ADAL" clId="{B20D9A99-910E-4FFD-816C-EE193FEDEFF5}" dt="2025-04-04T17:56:24.582" v="3389"/>
          <ac:picMkLst>
            <pc:docMk/>
            <pc:sldMk cId="293203709" sldId="270"/>
            <ac:picMk id="6" creationId="{642A3802-091A-9AF2-C0A4-4E0F5380AC68}"/>
          </ac:picMkLst>
        </pc:picChg>
        <pc:picChg chg="add mod">
          <ac:chgData name="Wilusz,Carol" userId="d694680c-20a6-4aaf-9f5d-eff87bc6dadd" providerId="ADAL" clId="{B20D9A99-910E-4FFD-816C-EE193FEDEFF5}" dt="2025-04-04T17:56:24.582" v="3389"/>
          <ac:picMkLst>
            <pc:docMk/>
            <pc:sldMk cId="293203709" sldId="270"/>
            <ac:picMk id="9" creationId="{C6C6DF67-A6F3-C767-9A7B-5C9BA081C87C}"/>
          </ac:picMkLst>
        </pc:picChg>
        <pc:picChg chg="add mod">
          <ac:chgData name="Wilusz,Carol" userId="d694680c-20a6-4aaf-9f5d-eff87bc6dadd" providerId="ADAL" clId="{B20D9A99-910E-4FFD-816C-EE193FEDEFF5}" dt="2025-04-04T17:56:24.582" v="3389"/>
          <ac:picMkLst>
            <pc:docMk/>
            <pc:sldMk cId="293203709" sldId="270"/>
            <ac:picMk id="12" creationId="{C966CEF0-F7CC-BDDE-8C1E-9485794B4FD1}"/>
          </ac:picMkLst>
        </pc:picChg>
        <pc:picChg chg="add mod">
          <ac:chgData name="Wilusz,Carol" userId="d694680c-20a6-4aaf-9f5d-eff87bc6dadd" providerId="ADAL" clId="{B20D9A99-910E-4FFD-816C-EE193FEDEFF5}" dt="2025-04-04T17:56:24.582" v="3389"/>
          <ac:picMkLst>
            <pc:docMk/>
            <pc:sldMk cId="293203709" sldId="270"/>
            <ac:picMk id="14" creationId="{5A1927CC-035D-C9BE-D83B-13CB1C742FC2}"/>
          </ac:picMkLst>
        </pc:picChg>
        <pc:picChg chg="add mod">
          <ac:chgData name="Wilusz,Carol" userId="d694680c-20a6-4aaf-9f5d-eff87bc6dadd" providerId="ADAL" clId="{B20D9A99-910E-4FFD-816C-EE193FEDEFF5}" dt="2025-04-04T17:56:24.582" v="3389"/>
          <ac:picMkLst>
            <pc:docMk/>
            <pc:sldMk cId="293203709" sldId="270"/>
            <ac:picMk id="16" creationId="{5D7E582A-3C7D-A04A-3741-769B356F5090}"/>
          </ac:picMkLst>
        </pc:picChg>
        <pc:picChg chg="add mod">
          <ac:chgData name="Wilusz,Carol" userId="d694680c-20a6-4aaf-9f5d-eff87bc6dadd" providerId="ADAL" clId="{B20D9A99-910E-4FFD-816C-EE193FEDEFF5}" dt="2025-04-04T17:56:24.582" v="3389"/>
          <ac:picMkLst>
            <pc:docMk/>
            <pc:sldMk cId="293203709" sldId="270"/>
            <ac:picMk id="18" creationId="{4434486B-3D98-8580-1B6A-0AB957C77A55}"/>
          </ac:picMkLst>
        </pc:picChg>
        <pc:picChg chg="add mod">
          <ac:chgData name="Wilusz,Carol" userId="d694680c-20a6-4aaf-9f5d-eff87bc6dadd" providerId="ADAL" clId="{B20D9A99-910E-4FFD-816C-EE193FEDEFF5}" dt="2025-04-04T17:56:24.582" v="3389"/>
          <ac:picMkLst>
            <pc:docMk/>
            <pc:sldMk cId="293203709" sldId="270"/>
            <ac:picMk id="19" creationId="{AD64290B-5847-F6F0-78F6-E7B940025E76}"/>
          </ac:picMkLst>
        </pc:picChg>
        <pc:picChg chg="add mod">
          <ac:chgData name="Wilusz,Carol" userId="d694680c-20a6-4aaf-9f5d-eff87bc6dadd" providerId="ADAL" clId="{B20D9A99-910E-4FFD-816C-EE193FEDEFF5}" dt="2025-04-04T17:56:24.582" v="3389"/>
          <ac:picMkLst>
            <pc:docMk/>
            <pc:sldMk cId="293203709" sldId="270"/>
            <ac:picMk id="20" creationId="{E4F6013B-E400-26AE-D4A8-162A18892C39}"/>
          </ac:picMkLst>
        </pc:picChg>
        <pc:picChg chg="add mod">
          <ac:chgData name="Wilusz,Carol" userId="d694680c-20a6-4aaf-9f5d-eff87bc6dadd" providerId="ADAL" clId="{B20D9A99-910E-4FFD-816C-EE193FEDEFF5}" dt="2025-04-04T17:56:24.582" v="3389"/>
          <ac:picMkLst>
            <pc:docMk/>
            <pc:sldMk cId="293203709" sldId="270"/>
            <ac:picMk id="21" creationId="{1EBE6754-89D7-2F30-96D6-CCA72B88354E}"/>
          </ac:picMkLst>
        </pc:picChg>
        <pc:picChg chg="add mod">
          <ac:chgData name="Wilusz,Carol" userId="d694680c-20a6-4aaf-9f5d-eff87bc6dadd" providerId="ADAL" clId="{B20D9A99-910E-4FFD-816C-EE193FEDEFF5}" dt="2025-04-04T17:56:24.582" v="3389"/>
          <ac:picMkLst>
            <pc:docMk/>
            <pc:sldMk cId="293203709" sldId="270"/>
            <ac:picMk id="29" creationId="{BCE57074-B906-4D63-C9A7-246B332C77FF}"/>
          </ac:picMkLst>
        </pc:picChg>
        <pc:picChg chg="add mod">
          <ac:chgData name="Wilusz,Carol" userId="d694680c-20a6-4aaf-9f5d-eff87bc6dadd" providerId="ADAL" clId="{B20D9A99-910E-4FFD-816C-EE193FEDEFF5}" dt="2025-04-04T17:56:24.582" v="3389"/>
          <ac:picMkLst>
            <pc:docMk/>
            <pc:sldMk cId="293203709" sldId="270"/>
            <ac:picMk id="32" creationId="{DD21A7CD-6B84-DCC5-5559-3005A0D63BC4}"/>
          </ac:picMkLst>
        </pc:picChg>
        <pc:picChg chg="add mod">
          <ac:chgData name="Wilusz,Carol" userId="d694680c-20a6-4aaf-9f5d-eff87bc6dadd" providerId="ADAL" clId="{B20D9A99-910E-4FFD-816C-EE193FEDEFF5}" dt="2025-04-04T17:56:24.582" v="3389"/>
          <ac:picMkLst>
            <pc:docMk/>
            <pc:sldMk cId="293203709" sldId="270"/>
            <ac:picMk id="33" creationId="{BDC53512-3147-9791-EFC4-2E400B65D357}"/>
          </ac:picMkLst>
        </pc:picChg>
      </pc:sldChg>
      <pc:sldChg chg="addSp delSp modSp new mod ord modClrScheme chgLayout">
        <pc:chgData name="Wilusz,Carol" userId="d694680c-20a6-4aaf-9f5d-eff87bc6dadd" providerId="ADAL" clId="{B20D9A99-910E-4FFD-816C-EE193FEDEFF5}" dt="2025-04-06T18:13:21.144" v="11429" actId="5793"/>
        <pc:sldMkLst>
          <pc:docMk/>
          <pc:sldMk cId="369978784" sldId="271"/>
        </pc:sldMkLst>
        <pc:spChg chg="del mod ord">
          <ac:chgData name="Wilusz,Carol" userId="d694680c-20a6-4aaf-9f5d-eff87bc6dadd" providerId="ADAL" clId="{B20D9A99-910E-4FFD-816C-EE193FEDEFF5}" dt="2025-04-06T12:15:55.008" v="5387" actId="700"/>
          <ac:spMkLst>
            <pc:docMk/>
            <pc:sldMk cId="369978784" sldId="271"/>
            <ac:spMk id="2" creationId="{C3EB5546-98CB-27D6-D350-18E86810BC14}"/>
          </ac:spMkLst>
        </pc:spChg>
        <pc:spChg chg="del mod ord">
          <ac:chgData name="Wilusz,Carol" userId="d694680c-20a6-4aaf-9f5d-eff87bc6dadd" providerId="ADAL" clId="{B20D9A99-910E-4FFD-816C-EE193FEDEFF5}" dt="2025-04-06T12:15:55.008" v="5387" actId="700"/>
          <ac:spMkLst>
            <pc:docMk/>
            <pc:sldMk cId="369978784" sldId="271"/>
            <ac:spMk id="3" creationId="{AD8E36B3-4C65-839D-007C-24729F136013}"/>
          </ac:spMkLst>
        </pc:spChg>
        <pc:spChg chg="add mod ord">
          <ac:chgData name="Wilusz,Carol" userId="d694680c-20a6-4aaf-9f5d-eff87bc6dadd" providerId="ADAL" clId="{B20D9A99-910E-4FFD-816C-EE193FEDEFF5}" dt="2025-04-06T12:18:18.872" v="5512" actId="20577"/>
          <ac:spMkLst>
            <pc:docMk/>
            <pc:sldMk cId="369978784" sldId="271"/>
            <ac:spMk id="4" creationId="{707B9679-D7A9-98C6-3AA1-96CB0D1077BA}"/>
          </ac:spMkLst>
        </pc:spChg>
        <pc:spChg chg="add del mod ord">
          <ac:chgData name="Wilusz,Carol" userId="d694680c-20a6-4aaf-9f5d-eff87bc6dadd" providerId="ADAL" clId="{B20D9A99-910E-4FFD-816C-EE193FEDEFF5}" dt="2025-04-06T12:17:07.712" v="5467" actId="478"/>
          <ac:spMkLst>
            <pc:docMk/>
            <pc:sldMk cId="369978784" sldId="271"/>
            <ac:spMk id="5" creationId="{8CFBBEAF-C978-CCF9-1B8B-2A7E0DD3894D}"/>
          </ac:spMkLst>
        </pc:spChg>
        <pc:spChg chg="add del mod ord">
          <ac:chgData name="Wilusz,Carol" userId="d694680c-20a6-4aaf-9f5d-eff87bc6dadd" providerId="ADAL" clId="{B20D9A99-910E-4FFD-816C-EE193FEDEFF5}" dt="2025-04-06T12:17:15.428" v="5469" actId="700"/>
          <ac:spMkLst>
            <pc:docMk/>
            <pc:sldMk cId="369978784" sldId="271"/>
            <ac:spMk id="6" creationId="{60DAA039-DC1B-DAF4-2393-591EB21E448B}"/>
          </ac:spMkLst>
        </pc:spChg>
        <pc:spChg chg="add del mod ord">
          <ac:chgData name="Wilusz,Carol" userId="d694680c-20a6-4aaf-9f5d-eff87bc6dadd" providerId="ADAL" clId="{B20D9A99-910E-4FFD-816C-EE193FEDEFF5}" dt="2025-04-06T12:17:11.871" v="5468" actId="478"/>
          <ac:spMkLst>
            <pc:docMk/>
            <pc:sldMk cId="369978784" sldId="271"/>
            <ac:spMk id="7" creationId="{2C90811A-BE2D-9E1E-5060-B68BD4B34F8B}"/>
          </ac:spMkLst>
        </pc:spChg>
        <pc:spChg chg="add del mod ord">
          <ac:chgData name="Wilusz,Carol" userId="d694680c-20a6-4aaf-9f5d-eff87bc6dadd" providerId="ADAL" clId="{B20D9A99-910E-4FFD-816C-EE193FEDEFF5}" dt="2025-04-06T12:17:15.428" v="5469" actId="700"/>
          <ac:spMkLst>
            <pc:docMk/>
            <pc:sldMk cId="369978784" sldId="271"/>
            <ac:spMk id="8" creationId="{A6954B64-1807-07B2-6A98-F04A1641195A}"/>
          </ac:spMkLst>
        </pc:spChg>
        <pc:spChg chg="add del mod">
          <ac:chgData name="Wilusz,Carol" userId="d694680c-20a6-4aaf-9f5d-eff87bc6dadd" providerId="ADAL" clId="{B20D9A99-910E-4FFD-816C-EE193FEDEFF5}" dt="2025-04-06T12:17:15.428" v="5469" actId="700"/>
          <ac:spMkLst>
            <pc:docMk/>
            <pc:sldMk cId="369978784" sldId="271"/>
            <ac:spMk id="10" creationId="{EDF1DD7F-7E87-330D-DFF9-39B16B87BE69}"/>
          </ac:spMkLst>
        </pc:spChg>
        <pc:spChg chg="add del mod">
          <ac:chgData name="Wilusz,Carol" userId="d694680c-20a6-4aaf-9f5d-eff87bc6dadd" providerId="ADAL" clId="{B20D9A99-910E-4FFD-816C-EE193FEDEFF5}" dt="2025-04-06T12:17:15.428" v="5469" actId="700"/>
          <ac:spMkLst>
            <pc:docMk/>
            <pc:sldMk cId="369978784" sldId="271"/>
            <ac:spMk id="12" creationId="{B6E9C305-F7A1-8158-B848-F5A06D04B797}"/>
          </ac:spMkLst>
        </pc:spChg>
        <pc:spChg chg="add mod ord">
          <ac:chgData name="Wilusz,Carol" userId="d694680c-20a6-4aaf-9f5d-eff87bc6dadd" providerId="ADAL" clId="{B20D9A99-910E-4FFD-816C-EE193FEDEFF5}" dt="2025-04-06T18:13:21.144" v="11429" actId="5793"/>
          <ac:spMkLst>
            <pc:docMk/>
            <pc:sldMk cId="369978784" sldId="271"/>
            <ac:spMk id="13" creationId="{D09F79B6-AE8F-2456-D917-F87D126423F8}"/>
          </ac:spMkLst>
        </pc:spChg>
        <pc:spChg chg="add del mod">
          <ac:chgData name="Wilusz,Carol" userId="d694680c-20a6-4aaf-9f5d-eff87bc6dadd" providerId="ADAL" clId="{B20D9A99-910E-4FFD-816C-EE193FEDEFF5}" dt="2025-04-06T12:58:39.361" v="6397" actId="21"/>
          <ac:spMkLst>
            <pc:docMk/>
            <pc:sldMk cId="369978784" sldId="271"/>
            <ac:spMk id="17" creationId="{796BFD7B-E470-B32D-49BC-1ADF4973CEBF}"/>
          </ac:spMkLst>
        </pc:spChg>
        <pc:picChg chg="add mod">
          <ac:chgData name="Wilusz,Carol" userId="d694680c-20a6-4aaf-9f5d-eff87bc6dadd" providerId="ADAL" clId="{B20D9A99-910E-4FFD-816C-EE193FEDEFF5}" dt="2025-04-06T13:01:05.512" v="6444" actId="1076"/>
          <ac:picMkLst>
            <pc:docMk/>
            <pc:sldMk cId="369978784" sldId="271"/>
            <ac:picMk id="15" creationId="{E30D7594-9BE9-48BE-4463-6B2927331A13}"/>
          </ac:picMkLst>
        </pc:picChg>
      </pc:sldChg>
      <pc:sldChg chg="addSp delSp modSp new mod ord setBg">
        <pc:chgData name="Wilusz,Carol" userId="d694680c-20a6-4aaf-9f5d-eff87bc6dadd" providerId="ADAL" clId="{B20D9A99-910E-4FFD-816C-EE193FEDEFF5}" dt="2025-04-06T17:55:38.055" v="10466" actId="20577"/>
        <pc:sldMkLst>
          <pc:docMk/>
          <pc:sldMk cId="374477839" sldId="272"/>
        </pc:sldMkLst>
        <pc:spChg chg="mod ord">
          <ac:chgData name="Wilusz,Carol" userId="d694680c-20a6-4aaf-9f5d-eff87bc6dadd" providerId="ADAL" clId="{B20D9A99-910E-4FFD-816C-EE193FEDEFF5}" dt="2025-04-06T13:42:54.600" v="7637" actId="20577"/>
          <ac:spMkLst>
            <pc:docMk/>
            <pc:sldMk cId="374477839" sldId="272"/>
            <ac:spMk id="2" creationId="{C744009C-8712-225B-8F34-BDE71A485108}"/>
          </ac:spMkLst>
        </pc:spChg>
        <pc:spChg chg="add del mod">
          <ac:chgData name="Wilusz,Carol" userId="d694680c-20a6-4aaf-9f5d-eff87bc6dadd" providerId="ADAL" clId="{B20D9A99-910E-4FFD-816C-EE193FEDEFF5}" dt="2025-04-06T17:55:38.055" v="10466" actId="20577"/>
          <ac:spMkLst>
            <pc:docMk/>
            <pc:sldMk cId="374477839" sldId="272"/>
            <ac:spMk id="3" creationId="{BCA65D5C-AC7B-F885-A129-48BFB4BA50D1}"/>
          </ac:spMkLst>
        </pc:spChg>
        <pc:spChg chg="add del mod">
          <ac:chgData name="Wilusz,Carol" userId="d694680c-20a6-4aaf-9f5d-eff87bc6dadd" providerId="ADAL" clId="{B20D9A99-910E-4FFD-816C-EE193FEDEFF5}" dt="2025-04-06T13:21:03.142" v="7276" actId="478"/>
          <ac:spMkLst>
            <pc:docMk/>
            <pc:sldMk cId="374477839" sldId="272"/>
            <ac:spMk id="5" creationId="{7EE6DBF7-A01D-7101-1171-D157829BEE0A}"/>
          </ac:spMkLst>
        </pc:spChg>
        <pc:spChg chg="add del mod">
          <ac:chgData name="Wilusz,Carol" userId="d694680c-20a6-4aaf-9f5d-eff87bc6dadd" providerId="ADAL" clId="{B20D9A99-910E-4FFD-816C-EE193FEDEFF5}" dt="2025-04-06T13:43:02.847" v="7641"/>
          <ac:spMkLst>
            <pc:docMk/>
            <pc:sldMk cId="374477839" sldId="272"/>
            <ac:spMk id="6" creationId="{6C03E2B4-A757-2F2A-4103-E03959FF70E2}"/>
          </ac:spMkLst>
        </pc:spChg>
        <pc:spChg chg="add">
          <ac:chgData name="Wilusz,Carol" userId="d694680c-20a6-4aaf-9f5d-eff87bc6dadd" providerId="ADAL" clId="{B20D9A99-910E-4FFD-816C-EE193FEDEFF5}" dt="2025-04-06T13:13:29.949" v="6847" actId="26606"/>
          <ac:spMkLst>
            <pc:docMk/>
            <pc:sldMk cId="374477839" sldId="272"/>
            <ac:spMk id="2055" creationId="{B95B9BA8-1D69-4796-85F5-B6D0BD52354B}"/>
          </ac:spMkLst>
        </pc:spChg>
        <pc:picChg chg="add mod">
          <ac:chgData name="Wilusz,Carol" userId="d694680c-20a6-4aaf-9f5d-eff87bc6dadd" providerId="ADAL" clId="{B20D9A99-910E-4FFD-816C-EE193FEDEFF5}" dt="2025-04-06T13:23:00.195" v="7329" actId="1076"/>
          <ac:picMkLst>
            <pc:docMk/>
            <pc:sldMk cId="374477839" sldId="272"/>
            <ac:picMk id="2050" creationId="{6CD05E19-B8C2-BF61-F255-F5F20E28FF00}"/>
          </ac:picMkLst>
        </pc:picChg>
      </pc:sldChg>
      <pc:sldChg chg="addSp delSp modSp new mod ord">
        <pc:chgData name="Wilusz,Carol" userId="d694680c-20a6-4aaf-9f5d-eff87bc6dadd" providerId="ADAL" clId="{B20D9A99-910E-4FFD-816C-EE193FEDEFF5}" dt="2025-04-06T17:55:04.886" v="10443" actId="478"/>
        <pc:sldMkLst>
          <pc:docMk/>
          <pc:sldMk cId="557125202" sldId="273"/>
        </pc:sldMkLst>
        <pc:spChg chg="del">
          <ac:chgData name="Wilusz,Carol" userId="d694680c-20a6-4aaf-9f5d-eff87bc6dadd" providerId="ADAL" clId="{B20D9A99-910E-4FFD-816C-EE193FEDEFF5}" dt="2025-04-06T12:58:26.707" v="6396" actId="478"/>
          <ac:spMkLst>
            <pc:docMk/>
            <pc:sldMk cId="557125202" sldId="273"/>
            <ac:spMk id="2" creationId="{3560182D-DA37-A455-8AD2-06A20E873063}"/>
          </ac:spMkLst>
        </pc:spChg>
        <pc:spChg chg="del">
          <ac:chgData name="Wilusz,Carol" userId="d694680c-20a6-4aaf-9f5d-eff87bc6dadd" providerId="ADAL" clId="{B20D9A99-910E-4FFD-816C-EE193FEDEFF5}" dt="2025-04-06T12:52:28.308" v="6263" actId="478"/>
          <ac:spMkLst>
            <pc:docMk/>
            <pc:sldMk cId="557125202" sldId="273"/>
            <ac:spMk id="3" creationId="{5D0F2E78-1FD2-6214-0284-FCDEB69E4BED}"/>
          </ac:spMkLst>
        </pc:spChg>
        <pc:spChg chg="add mod">
          <ac:chgData name="Wilusz,Carol" userId="d694680c-20a6-4aaf-9f5d-eff87bc6dadd" providerId="ADAL" clId="{B20D9A99-910E-4FFD-816C-EE193FEDEFF5}" dt="2025-04-06T12:56:24.450" v="6367" actId="1076"/>
          <ac:spMkLst>
            <pc:docMk/>
            <pc:sldMk cId="557125202" sldId="273"/>
            <ac:spMk id="4" creationId="{157AD277-AE58-CAC5-7B2E-8E822F78AE54}"/>
          </ac:spMkLst>
        </pc:spChg>
        <pc:spChg chg="add mod">
          <ac:chgData name="Wilusz,Carol" userId="d694680c-20a6-4aaf-9f5d-eff87bc6dadd" providerId="ADAL" clId="{B20D9A99-910E-4FFD-816C-EE193FEDEFF5}" dt="2025-04-06T12:56:24.450" v="6367" actId="1076"/>
          <ac:spMkLst>
            <pc:docMk/>
            <pc:sldMk cId="557125202" sldId="273"/>
            <ac:spMk id="5" creationId="{2404BF55-2EC9-4280-7F3E-27B57762BAB4}"/>
          </ac:spMkLst>
        </pc:spChg>
        <pc:spChg chg="add mod">
          <ac:chgData name="Wilusz,Carol" userId="d694680c-20a6-4aaf-9f5d-eff87bc6dadd" providerId="ADAL" clId="{B20D9A99-910E-4FFD-816C-EE193FEDEFF5}" dt="2025-04-06T12:56:24.450" v="6367" actId="1076"/>
          <ac:spMkLst>
            <pc:docMk/>
            <pc:sldMk cId="557125202" sldId="273"/>
            <ac:spMk id="6" creationId="{4D48E20C-25C1-DCCA-76A1-0D35E807E405}"/>
          </ac:spMkLst>
        </pc:spChg>
        <pc:spChg chg="add mod">
          <ac:chgData name="Wilusz,Carol" userId="d694680c-20a6-4aaf-9f5d-eff87bc6dadd" providerId="ADAL" clId="{B20D9A99-910E-4FFD-816C-EE193FEDEFF5}" dt="2025-04-06T12:56:24.450" v="6367" actId="1076"/>
          <ac:spMkLst>
            <pc:docMk/>
            <pc:sldMk cId="557125202" sldId="273"/>
            <ac:spMk id="7" creationId="{6B94CB5E-7D8C-19BA-C868-069D45AA4773}"/>
          </ac:spMkLst>
        </pc:spChg>
        <pc:spChg chg="add mod">
          <ac:chgData name="Wilusz,Carol" userId="d694680c-20a6-4aaf-9f5d-eff87bc6dadd" providerId="ADAL" clId="{B20D9A99-910E-4FFD-816C-EE193FEDEFF5}" dt="2025-04-06T12:56:24.450" v="6367" actId="1076"/>
          <ac:spMkLst>
            <pc:docMk/>
            <pc:sldMk cId="557125202" sldId="273"/>
            <ac:spMk id="8" creationId="{317FC587-FAD8-D114-76B4-F0854B512991}"/>
          </ac:spMkLst>
        </pc:spChg>
        <pc:spChg chg="add mod">
          <ac:chgData name="Wilusz,Carol" userId="d694680c-20a6-4aaf-9f5d-eff87bc6dadd" providerId="ADAL" clId="{B20D9A99-910E-4FFD-816C-EE193FEDEFF5}" dt="2025-04-06T12:56:24.450" v="6367" actId="1076"/>
          <ac:spMkLst>
            <pc:docMk/>
            <pc:sldMk cId="557125202" sldId="273"/>
            <ac:spMk id="9" creationId="{00B322A8-5B66-E42B-CA40-2CB29A2C5B2F}"/>
          </ac:spMkLst>
        </pc:spChg>
        <pc:spChg chg="add mod">
          <ac:chgData name="Wilusz,Carol" userId="d694680c-20a6-4aaf-9f5d-eff87bc6dadd" providerId="ADAL" clId="{B20D9A99-910E-4FFD-816C-EE193FEDEFF5}" dt="2025-04-06T12:58:02.582" v="6386" actId="14100"/>
          <ac:spMkLst>
            <pc:docMk/>
            <pc:sldMk cId="557125202" sldId="273"/>
            <ac:spMk id="10" creationId="{19255E45-0D53-4615-ECD3-FE1FC07E73AB}"/>
          </ac:spMkLst>
        </pc:spChg>
        <pc:spChg chg="add mod">
          <ac:chgData name="Wilusz,Carol" userId="d694680c-20a6-4aaf-9f5d-eff87bc6dadd" providerId="ADAL" clId="{B20D9A99-910E-4FFD-816C-EE193FEDEFF5}" dt="2025-04-06T12:58:08.274" v="6388" actId="14100"/>
          <ac:spMkLst>
            <pc:docMk/>
            <pc:sldMk cId="557125202" sldId="273"/>
            <ac:spMk id="11" creationId="{FA2488DB-D4F8-45FB-0553-F003290049EB}"/>
          </ac:spMkLst>
        </pc:spChg>
        <pc:spChg chg="add mod">
          <ac:chgData name="Wilusz,Carol" userId="d694680c-20a6-4aaf-9f5d-eff87bc6dadd" providerId="ADAL" clId="{B20D9A99-910E-4FFD-816C-EE193FEDEFF5}" dt="2025-04-06T12:58:13.338" v="6390" actId="14100"/>
          <ac:spMkLst>
            <pc:docMk/>
            <pc:sldMk cId="557125202" sldId="273"/>
            <ac:spMk id="12" creationId="{657820BC-C62D-7D21-D50B-B4AAA5B7226A}"/>
          </ac:spMkLst>
        </pc:spChg>
        <pc:spChg chg="add mod">
          <ac:chgData name="Wilusz,Carol" userId="d694680c-20a6-4aaf-9f5d-eff87bc6dadd" providerId="ADAL" clId="{B20D9A99-910E-4FFD-816C-EE193FEDEFF5}" dt="2025-04-06T12:56:24.450" v="6367" actId="1076"/>
          <ac:spMkLst>
            <pc:docMk/>
            <pc:sldMk cId="557125202" sldId="273"/>
            <ac:spMk id="13" creationId="{B51EE498-B41F-5CD9-B32C-5B8C33EB269F}"/>
          </ac:spMkLst>
        </pc:spChg>
        <pc:spChg chg="add mod">
          <ac:chgData name="Wilusz,Carol" userId="d694680c-20a6-4aaf-9f5d-eff87bc6dadd" providerId="ADAL" clId="{B20D9A99-910E-4FFD-816C-EE193FEDEFF5}" dt="2025-04-06T12:56:24.450" v="6367" actId="1076"/>
          <ac:spMkLst>
            <pc:docMk/>
            <pc:sldMk cId="557125202" sldId="273"/>
            <ac:spMk id="14" creationId="{7832AC15-51A7-A526-2E4D-C483B2D27E31}"/>
          </ac:spMkLst>
        </pc:spChg>
        <pc:spChg chg="add mod">
          <ac:chgData name="Wilusz,Carol" userId="d694680c-20a6-4aaf-9f5d-eff87bc6dadd" providerId="ADAL" clId="{B20D9A99-910E-4FFD-816C-EE193FEDEFF5}" dt="2025-04-06T12:58:15.872" v="6392" actId="403"/>
          <ac:spMkLst>
            <pc:docMk/>
            <pc:sldMk cId="557125202" sldId="273"/>
            <ac:spMk id="15" creationId="{98BF735D-F6A0-7D8F-6999-C40739E41B53}"/>
          </ac:spMkLst>
        </pc:spChg>
        <pc:spChg chg="add mod">
          <ac:chgData name="Wilusz,Carol" userId="d694680c-20a6-4aaf-9f5d-eff87bc6dadd" providerId="ADAL" clId="{B20D9A99-910E-4FFD-816C-EE193FEDEFF5}" dt="2025-04-06T12:56:27.998" v="6368" actId="1076"/>
          <ac:spMkLst>
            <pc:docMk/>
            <pc:sldMk cId="557125202" sldId="273"/>
            <ac:spMk id="16" creationId="{AA6996FA-00C7-6490-C92D-6B8CF6FD3075}"/>
          </ac:spMkLst>
        </pc:spChg>
        <pc:spChg chg="add mod">
          <ac:chgData name="Wilusz,Carol" userId="d694680c-20a6-4aaf-9f5d-eff87bc6dadd" providerId="ADAL" clId="{B20D9A99-910E-4FFD-816C-EE193FEDEFF5}" dt="2025-04-06T12:57:13.981" v="6376" actId="1076"/>
          <ac:spMkLst>
            <pc:docMk/>
            <pc:sldMk cId="557125202" sldId="273"/>
            <ac:spMk id="17" creationId="{34990DC0-8714-91E2-8C29-EA646719AEFA}"/>
          </ac:spMkLst>
        </pc:spChg>
        <pc:spChg chg="add mod">
          <ac:chgData name="Wilusz,Carol" userId="d694680c-20a6-4aaf-9f5d-eff87bc6dadd" providerId="ADAL" clId="{B20D9A99-910E-4FFD-816C-EE193FEDEFF5}" dt="2025-04-06T12:58:23.204" v="6395" actId="403"/>
          <ac:spMkLst>
            <pc:docMk/>
            <pc:sldMk cId="557125202" sldId="273"/>
            <ac:spMk id="18" creationId="{15D532E4-4F18-5973-882E-9515F00EB120}"/>
          </ac:spMkLst>
        </pc:spChg>
        <pc:spChg chg="add mod">
          <ac:chgData name="Wilusz,Carol" userId="d694680c-20a6-4aaf-9f5d-eff87bc6dadd" providerId="ADAL" clId="{B20D9A99-910E-4FFD-816C-EE193FEDEFF5}" dt="2025-04-06T12:58:59.921" v="6407" actId="1076"/>
          <ac:spMkLst>
            <pc:docMk/>
            <pc:sldMk cId="557125202" sldId="273"/>
            <ac:spMk id="19" creationId="{796BFD7B-E470-B32D-49BC-1ADF4973CEBF}"/>
          </ac:spMkLst>
        </pc:spChg>
        <pc:spChg chg="add mod">
          <ac:chgData name="Wilusz,Carol" userId="d694680c-20a6-4aaf-9f5d-eff87bc6dadd" providerId="ADAL" clId="{B20D9A99-910E-4FFD-816C-EE193FEDEFF5}" dt="2025-04-06T17:54:47.784" v="10436" actId="13822"/>
          <ac:spMkLst>
            <pc:docMk/>
            <pc:sldMk cId="557125202" sldId="273"/>
            <ac:spMk id="20" creationId="{C15DA66E-C266-3CD6-07D0-D7749017CA88}"/>
          </ac:spMkLst>
        </pc:spChg>
        <pc:spChg chg="add mod">
          <ac:chgData name="Wilusz,Carol" userId="d694680c-20a6-4aaf-9f5d-eff87bc6dadd" providerId="ADAL" clId="{B20D9A99-910E-4FFD-816C-EE193FEDEFF5}" dt="2025-04-06T17:54:53.858" v="10438" actId="1076"/>
          <ac:spMkLst>
            <pc:docMk/>
            <pc:sldMk cId="557125202" sldId="273"/>
            <ac:spMk id="21" creationId="{E778AB40-A0B3-87A0-C3C6-2CC3D2B7090D}"/>
          </ac:spMkLst>
        </pc:spChg>
        <pc:spChg chg="add mod">
          <ac:chgData name="Wilusz,Carol" userId="d694680c-20a6-4aaf-9f5d-eff87bc6dadd" providerId="ADAL" clId="{B20D9A99-910E-4FFD-816C-EE193FEDEFF5}" dt="2025-04-06T17:54:58.633" v="10440" actId="1076"/>
          <ac:spMkLst>
            <pc:docMk/>
            <pc:sldMk cId="557125202" sldId="273"/>
            <ac:spMk id="22" creationId="{EB3173DF-E7DA-134A-E65F-F019E6E466EA}"/>
          </ac:spMkLst>
        </pc:spChg>
        <pc:spChg chg="add del mod">
          <ac:chgData name="Wilusz,Carol" userId="d694680c-20a6-4aaf-9f5d-eff87bc6dadd" providerId="ADAL" clId="{B20D9A99-910E-4FFD-816C-EE193FEDEFF5}" dt="2025-04-06T17:55:04.886" v="10443" actId="478"/>
          <ac:spMkLst>
            <pc:docMk/>
            <pc:sldMk cId="557125202" sldId="273"/>
            <ac:spMk id="23" creationId="{A062E5AF-3C0D-D7E3-7802-5009353FC38B}"/>
          </ac:spMkLst>
        </pc:spChg>
      </pc:sldChg>
      <pc:sldChg chg="addSp delSp modSp new mod ord modClrScheme chgLayout">
        <pc:chgData name="Wilusz,Carol" userId="d694680c-20a6-4aaf-9f5d-eff87bc6dadd" providerId="ADAL" clId="{B20D9A99-910E-4FFD-816C-EE193FEDEFF5}" dt="2025-04-06T17:55:27.456" v="10444" actId="14100"/>
        <pc:sldMkLst>
          <pc:docMk/>
          <pc:sldMk cId="3280226118" sldId="274"/>
        </pc:sldMkLst>
        <pc:spChg chg="del mod ord">
          <ac:chgData name="Wilusz,Carol" userId="d694680c-20a6-4aaf-9f5d-eff87bc6dadd" providerId="ADAL" clId="{B20D9A99-910E-4FFD-816C-EE193FEDEFF5}" dt="2025-04-06T13:18:00.453" v="7024" actId="700"/>
          <ac:spMkLst>
            <pc:docMk/>
            <pc:sldMk cId="3280226118" sldId="274"/>
            <ac:spMk id="2" creationId="{917A9904-71BB-4451-12D8-3AEDC3D5EAB0}"/>
          </ac:spMkLst>
        </pc:spChg>
        <pc:spChg chg="del">
          <ac:chgData name="Wilusz,Carol" userId="d694680c-20a6-4aaf-9f5d-eff87bc6dadd" providerId="ADAL" clId="{B20D9A99-910E-4FFD-816C-EE193FEDEFF5}" dt="2025-04-06T13:18:00.453" v="7024" actId="700"/>
          <ac:spMkLst>
            <pc:docMk/>
            <pc:sldMk cId="3280226118" sldId="274"/>
            <ac:spMk id="3" creationId="{B219231A-22E2-0878-D1A0-8A6F61C17F5E}"/>
          </ac:spMkLst>
        </pc:spChg>
        <pc:spChg chg="add del mod ord">
          <ac:chgData name="Wilusz,Carol" userId="d694680c-20a6-4aaf-9f5d-eff87bc6dadd" providerId="ADAL" clId="{B20D9A99-910E-4FFD-816C-EE193FEDEFF5}" dt="2025-04-06T13:18:07.666" v="7033" actId="478"/>
          <ac:spMkLst>
            <pc:docMk/>
            <pc:sldMk cId="3280226118" sldId="274"/>
            <ac:spMk id="4" creationId="{91A5833D-BE65-2949-21A6-5B7B70785ACE}"/>
          </ac:spMkLst>
        </pc:spChg>
        <pc:spChg chg="add mod">
          <ac:chgData name="Wilusz,Carol" userId="d694680c-20a6-4aaf-9f5d-eff87bc6dadd" providerId="ADAL" clId="{B20D9A99-910E-4FFD-816C-EE193FEDEFF5}" dt="2025-04-06T17:55:27.456" v="10444" actId="14100"/>
          <ac:spMkLst>
            <pc:docMk/>
            <pc:sldMk cId="3280226118" sldId="274"/>
            <ac:spMk id="5" creationId="{39235550-6ED4-3472-F411-B997B99D199B}"/>
          </ac:spMkLst>
        </pc:spChg>
      </pc:sldChg>
      <pc:sldChg chg="modSp new del mod ord">
        <pc:chgData name="Wilusz,Carol" userId="d694680c-20a6-4aaf-9f5d-eff87bc6dadd" providerId="ADAL" clId="{B20D9A99-910E-4FFD-816C-EE193FEDEFF5}" dt="2025-04-06T13:28:25.102" v="7462" actId="2696"/>
        <pc:sldMkLst>
          <pc:docMk/>
          <pc:sldMk cId="3208891135" sldId="275"/>
        </pc:sldMkLst>
        <pc:spChg chg="mod">
          <ac:chgData name="Wilusz,Carol" userId="d694680c-20a6-4aaf-9f5d-eff87bc6dadd" providerId="ADAL" clId="{B20D9A99-910E-4FFD-816C-EE193FEDEFF5}" dt="2025-04-06T13:28:13.044" v="7460" actId="20577"/>
          <ac:spMkLst>
            <pc:docMk/>
            <pc:sldMk cId="3208891135" sldId="275"/>
            <ac:spMk id="2" creationId="{9962645D-1544-4618-0B84-2ABDEFCCA68B}"/>
          </ac:spMkLst>
        </pc:spChg>
      </pc:sldChg>
      <pc:sldChg chg="modSp add mod ord">
        <pc:chgData name="Wilusz,Carol" userId="d694680c-20a6-4aaf-9f5d-eff87bc6dadd" providerId="ADAL" clId="{B20D9A99-910E-4FFD-816C-EE193FEDEFF5}" dt="2025-04-06T17:35:17.383" v="10129"/>
        <pc:sldMkLst>
          <pc:docMk/>
          <pc:sldMk cId="29128621" sldId="276"/>
        </pc:sldMkLst>
        <pc:spChg chg="mod">
          <ac:chgData name="Wilusz,Carol" userId="d694680c-20a6-4aaf-9f5d-eff87bc6dadd" providerId="ADAL" clId="{B20D9A99-910E-4FFD-816C-EE193FEDEFF5}" dt="2025-04-06T13:41:11.617" v="7608" actId="20577"/>
          <ac:spMkLst>
            <pc:docMk/>
            <pc:sldMk cId="29128621" sldId="276"/>
            <ac:spMk id="5" creationId="{39235550-6ED4-3472-F411-B997B99D199B}"/>
          </ac:spMkLst>
        </pc:spChg>
      </pc:sldChg>
      <pc:sldChg chg="addSp delSp modSp new mod setBg">
        <pc:chgData name="Wilusz,Carol" userId="d694680c-20a6-4aaf-9f5d-eff87bc6dadd" providerId="ADAL" clId="{B20D9A99-910E-4FFD-816C-EE193FEDEFF5}" dt="2025-04-08T06:36:50.470" v="11463" actId="20577"/>
        <pc:sldMkLst>
          <pc:docMk/>
          <pc:sldMk cId="574903528" sldId="277"/>
        </pc:sldMkLst>
        <pc:spChg chg="mod">
          <ac:chgData name="Wilusz,Carol" userId="d694680c-20a6-4aaf-9f5d-eff87bc6dadd" providerId="ADAL" clId="{B20D9A99-910E-4FFD-816C-EE193FEDEFF5}" dt="2025-04-08T06:36:36.514" v="11431" actId="1076"/>
          <ac:spMkLst>
            <pc:docMk/>
            <pc:sldMk cId="574903528" sldId="277"/>
            <ac:spMk id="2" creationId="{83C9AC3C-6B39-0682-93FA-5BAEB7DB5158}"/>
          </ac:spMkLst>
        </pc:spChg>
        <pc:spChg chg="mod ord">
          <ac:chgData name="Wilusz,Carol" userId="d694680c-20a6-4aaf-9f5d-eff87bc6dadd" providerId="ADAL" clId="{B20D9A99-910E-4FFD-816C-EE193FEDEFF5}" dt="2025-04-08T06:36:50.470" v="11463" actId="20577"/>
          <ac:spMkLst>
            <pc:docMk/>
            <pc:sldMk cId="574903528" sldId="277"/>
            <ac:spMk id="3" creationId="{2C5C083C-79A9-60D6-AC79-8F50C20BE9F5}"/>
          </ac:spMkLst>
        </pc:spChg>
        <pc:spChg chg="add">
          <ac:chgData name="Wilusz,Carol" userId="d694680c-20a6-4aaf-9f5d-eff87bc6dadd" providerId="ADAL" clId="{B20D9A99-910E-4FFD-816C-EE193FEDEFF5}" dt="2025-04-06T15:34:40.690" v="9025" actId="26606"/>
          <ac:spMkLst>
            <pc:docMk/>
            <pc:sldMk cId="574903528" sldId="277"/>
            <ac:spMk id="4105" creationId="{99F1FFA9-D672-408C-9220-ADEEC6ABDD09}"/>
          </ac:spMkLst>
        </pc:spChg>
        <pc:picChg chg="add mod">
          <ac:chgData name="Wilusz,Carol" userId="d694680c-20a6-4aaf-9f5d-eff87bc6dadd" providerId="ADAL" clId="{B20D9A99-910E-4FFD-816C-EE193FEDEFF5}" dt="2025-04-06T15:34:47.165" v="9029" actId="27614"/>
          <ac:picMkLst>
            <pc:docMk/>
            <pc:sldMk cId="574903528" sldId="277"/>
            <ac:picMk id="4" creationId="{5A304019-87F9-CB3B-BE6A-35A1536D09C9}"/>
          </ac:picMkLst>
        </pc:picChg>
        <pc:picChg chg="add del mod">
          <ac:chgData name="Wilusz,Carol" userId="d694680c-20a6-4aaf-9f5d-eff87bc6dadd" providerId="ADAL" clId="{B20D9A99-910E-4FFD-816C-EE193FEDEFF5}" dt="2025-04-06T14:47:50.373" v="8691" actId="478"/>
          <ac:picMkLst>
            <pc:docMk/>
            <pc:sldMk cId="574903528" sldId="277"/>
            <ac:picMk id="4098" creationId="{87262D21-268B-C8B5-7A27-2869478B2ADA}"/>
          </ac:picMkLst>
        </pc:picChg>
        <pc:picChg chg="add mod ord">
          <ac:chgData name="Wilusz,Carol" userId="d694680c-20a6-4aaf-9f5d-eff87bc6dadd" providerId="ADAL" clId="{B20D9A99-910E-4FFD-816C-EE193FEDEFF5}" dt="2025-04-06T15:34:47.071" v="9027" actId="27614"/>
          <ac:picMkLst>
            <pc:docMk/>
            <pc:sldMk cId="574903528" sldId="277"/>
            <ac:picMk id="4100" creationId="{22BFC8A7-8A51-1BFB-2D99-FA2CAC86A0AB}"/>
          </ac:picMkLst>
        </pc:picChg>
      </pc:sldChg>
      <pc:sldChg chg="modSp new del mod">
        <pc:chgData name="Wilusz,Carol" userId="d694680c-20a6-4aaf-9f5d-eff87bc6dadd" providerId="ADAL" clId="{B20D9A99-910E-4FFD-816C-EE193FEDEFF5}" dt="2025-04-06T17:25:40.132" v="9730" actId="47"/>
        <pc:sldMkLst>
          <pc:docMk/>
          <pc:sldMk cId="1569503271" sldId="278"/>
        </pc:sldMkLst>
        <pc:spChg chg="mod">
          <ac:chgData name="Wilusz,Carol" userId="d694680c-20a6-4aaf-9f5d-eff87bc6dadd" providerId="ADAL" clId="{B20D9A99-910E-4FFD-816C-EE193FEDEFF5}" dt="2025-04-06T17:24:35.573" v="9654" actId="1076"/>
          <ac:spMkLst>
            <pc:docMk/>
            <pc:sldMk cId="1569503271" sldId="278"/>
            <ac:spMk id="2" creationId="{0943A872-892A-C2D9-AE68-7833A06942FB}"/>
          </ac:spMkLst>
        </pc:spChg>
      </pc:sldChg>
      <pc:sldChg chg="modSp add mod ord">
        <pc:chgData name="Wilusz,Carol" userId="d694680c-20a6-4aaf-9f5d-eff87bc6dadd" providerId="ADAL" clId="{B20D9A99-910E-4FFD-816C-EE193FEDEFF5}" dt="2025-04-06T15:38:46.507" v="9268" actId="20577"/>
        <pc:sldMkLst>
          <pc:docMk/>
          <pc:sldMk cId="2397611966" sldId="279"/>
        </pc:sldMkLst>
        <pc:spChg chg="mod">
          <ac:chgData name="Wilusz,Carol" userId="d694680c-20a6-4aaf-9f5d-eff87bc6dadd" providerId="ADAL" clId="{B20D9A99-910E-4FFD-816C-EE193FEDEFF5}" dt="2025-04-06T15:38:46.507" v="9268" actId="20577"/>
          <ac:spMkLst>
            <pc:docMk/>
            <pc:sldMk cId="2397611966" sldId="279"/>
            <ac:spMk id="5" creationId="{39235550-6ED4-3472-F411-B997B99D199B}"/>
          </ac:spMkLst>
        </pc:spChg>
      </pc:sldChg>
      <pc:sldChg chg="addSp modSp new mod modAnim">
        <pc:chgData name="Wilusz,Carol" userId="d694680c-20a6-4aaf-9f5d-eff87bc6dadd" providerId="ADAL" clId="{B20D9A99-910E-4FFD-816C-EE193FEDEFF5}" dt="2025-04-08T06:35:19.198" v="11430"/>
        <pc:sldMkLst>
          <pc:docMk/>
          <pc:sldMk cId="436610484" sldId="280"/>
        </pc:sldMkLst>
        <pc:spChg chg="add mod">
          <ac:chgData name="Wilusz,Carol" userId="d694680c-20a6-4aaf-9f5d-eff87bc6dadd" providerId="ADAL" clId="{B20D9A99-910E-4FFD-816C-EE193FEDEFF5}" dt="2025-04-06T15:43:32.466" v="9334"/>
          <ac:spMkLst>
            <pc:docMk/>
            <pc:sldMk cId="436610484" sldId="280"/>
            <ac:spMk id="3" creationId="{21605B7E-99C5-A521-C7AA-B08B78DCD94D}"/>
          </ac:spMkLst>
        </pc:spChg>
        <pc:spChg chg="add mod">
          <ac:chgData name="Wilusz,Carol" userId="d694680c-20a6-4aaf-9f5d-eff87bc6dadd" providerId="ADAL" clId="{B20D9A99-910E-4FFD-816C-EE193FEDEFF5}" dt="2025-04-06T15:43:32.466" v="9334"/>
          <ac:spMkLst>
            <pc:docMk/>
            <pc:sldMk cId="436610484" sldId="280"/>
            <ac:spMk id="4" creationId="{B12CD445-CB75-23EA-1253-54E2B39C4CAB}"/>
          </ac:spMkLst>
        </pc:spChg>
        <pc:spChg chg="add mod">
          <ac:chgData name="Wilusz,Carol" userId="d694680c-20a6-4aaf-9f5d-eff87bc6dadd" providerId="ADAL" clId="{B20D9A99-910E-4FFD-816C-EE193FEDEFF5}" dt="2025-04-06T15:43:32.466" v="9334"/>
          <ac:spMkLst>
            <pc:docMk/>
            <pc:sldMk cId="436610484" sldId="280"/>
            <ac:spMk id="6" creationId="{BB508EFC-91C5-1ECB-7AA5-484BEAC7C5FE}"/>
          </ac:spMkLst>
        </pc:spChg>
        <pc:spChg chg="add mod">
          <ac:chgData name="Wilusz,Carol" userId="d694680c-20a6-4aaf-9f5d-eff87bc6dadd" providerId="ADAL" clId="{B20D9A99-910E-4FFD-816C-EE193FEDEFF5}" dt="2025-04-06T17:28:33.239" v="9849" actId="1076"/>
          <ac:spMkLst>
            <pc:docMk/>
            <pc:sldMk cId="436610484" sldId="280"/>
            <ac:spMk id="8" creationId="{89EBC31C-9D21-9D75-FEC9-7727E3A2F80D}"/>
          </ac:spMkLst>
        </pc:spChg>
        <pc:spChg chg="add mod">
          <ac:chgData name="Wilusz,Carol" userId="d694680c-20a6-4aaf-9f5d-eff87bc6dadd" providerId="ADAL" clId="{B20D9A99-910E-4FFD-816C-EE193FEDEFF5}" dt="2025-04-06T15:43:32.466" v="9334"/>
          <ac:spMkLst>
            <pc:docMk/>
            <pc:sldMk cId="436610484" sldId="280"/>
            <ac:spMk id="10" creationId="{D0F81CF7-E63C-8BEE-0B2D-F6ECADC0916C}"/>
          </ac:spMkLst>
        </pc:spChg>
        <pc:spChg chg="add mod">
          <ac:chgData name="Wilusz,Carol" userId="d694680c-20a6-4aaf-9f5d-eff87bc6dadd" providerId="ADAL" clId="{B20D9A99-910E-4FFD-816C-EE193FEDEFF5}" dt="2025-04-06T15:44:03.793" v="9336" actId="1076"/>
          <ac:spMkLst>
            <pc:docMk/>
            <pc:sldMk cId="436610484" sldId="280"/>
            <ac:spMk id="11" creationId="{752D32D6-F72B-D9A1-B9DF-1FAF26ECEDF5}"/>
          </ac:spMkLst>
        </pc:spChg>
        <pc:graphicFrameChg chg="add mod">
          <ac:chgData name="Wilusz,Carol" userId="d694680c-20a6-4aaf-9f5d-eff87bc6dadd" providerId="ADAL" clId="{B20D9A99-910E-4FFD-816C-EE193FEDEFF5}" dt="2025-04-06T15:43:32.466" v="9334"/>
          <ac:graphicFrameMkLst>
            <pc:docMk/>
            <pc:sldMk cId="436610484" sldId="280"/>
            <ac:graphicFrameMk id="2" creationId="{D1C1619B-9B1E-826E-C6F0-8747FE8771FE}"/>
          </ac:graphicFrameMkLst>
        </pc:graphicFrameChg>
        <pc:cxnChg chg="add mod">
          <ac:chgData name="Wilusz,Carol" userId="d694680c-20a6-4aaf-9f5d-eff87bc6dadd" providerId="ADAL" clId="{B20D9A99-910E-4FFD-816C-EE193FEDEFF5}" dt="2025-04-06T15:43:32.466" v="9334"/>
          <ac:cxnSpMkLst>
            <pc:docMk/>
            <pc:sldMk cId="436610484" sldId="280"/>
            <ac:cxnSpMk id="5" creationId="{C2730B69-86EE-00E4-959E-3C0E1487261A}"/>
          </ac:cxnSpMkLst>
        </pc:cxnChg>
        <pc:cxnChg chg="add mod">
          <ac:chgData name="Wilusz,Carol" userId="d694680c-20a6-4aaf-9f5d-eff87bc6dadd" providerId="ADAL" clId="{B20D9A99-910E-4FFD-816C-EE193FEDEFF5}" dt="2025-04-06T15:43:32.466" v="9334"/>
          <ac:cxnSpMkLst>
            <pc:docMk/>
            <pc:sldMk cId="436610484" sldId="280"/>
            <ac:cxnSpMk id="7" creationId="{1679C9DC-F33E-8BD6-326B-DC1B2FE003FD}"/>
          </ac:cxnSpMkLst>
        </pc:cxnChg>
        <pc:cxnChg chg="add mod">
          <ac:chgData name="Wilusz,Carol" userId="d694680c-20a6-4aaf-9f5d-eff87bc6dadd" providerId="ADAL" clId="{B20D9A99-910E-4FFD-816C-EE193FEDEFF5}" dt="2025-04-06T15:43:32.466" v="9334"/>
          <ac:cxnSpMkLst>
            <pc:docMk/>
            <pc:sldMk cId="436610484" sldId="280"/>
            <ac:cxnSpMk id="9" creationId="{8E22F776-E1CC-634F-75F5-C40FC41178D6}"/>
          </ac:cxnSpMkLst>
        </pc:cxnChg>
      </pc:sldChg>
      <pc:sldChg chg="addSp delSp modSp new mod">
        <pc:chgData name="Wilusz,Carol" userId="d694680c-20a6-4aaf-9f5d-eff87bc6dadd" providerId="ADAL" clId="{B20D9A99-910E-4FFD-816C-EE193FEDEFF5}" dt="2025-04-06T17:25:29.487" v="9729" actId="20577"/>
        <pc:sldMkLst>
          <pc:docMk/>
          <pc:sldMk cId="3792844132" sldId="281"/>
        </pc:sldMkLst>
        <pc:spChg chg="del">
          <ac:chgData name="Wilusz,Carol" userId="d694680c-20a6-4aaf-9f5d-eff87bc6dadd" providerId="ADAL" clId="{B20D9A99-910E-4FFD-816C-EE193FEDEFF5}" dt="2025-04-06T17:19:49.184" v="9578" actId="478"/>
          <ac:spMkLst>
            <pc:docMk/>
            <pc:sldMk cId="3792844132" sldId="281"/>
            <ac:spMk id="2" creationId="{56156776-8A74-B0EC-5FBB-BDBA7A175B95}"/>
          </ac:spMkLst>
        </pc:spChg>
        <pc:spChg chg="add del mod">
          <ac:chgData name="Wilusz,Carol" userId="d694680c-20a6-4aaf-9f5d-eff87bc6dadd" providerId="ADAL" clId="{B20D9A99-910E-4FFD-816C-EE193FEDEFF5}" dt="2025-04-06T17:19:43.999" v="9576" actId="478"/>
          <ac:spMkLst>
            <pc:docMk/>
            <pc:sldMk cId="3792844132" sldId="281"/>
            <ac:spMk id="3" creationId="{06B260B2-D8ED-15C7-C736-D00FE5A216F5}"/>
          </ac:spMkLst>
        </pc:spChg>
        <pc:spChg chg="add mod">
          <ac:chgData name="Wilusz,Carol" userId="d694680c-20a6-4aaf-9f5d-eff87bc6dadd" providerId="ADAL" clId="{B20D9A99-910E-4FFD-816C-EE193FEDEFF5}" dt="2025-04-06T15:58:54.664" v="9569" actId="1076"/>
          <ac:spMkLst>
            <pc:docMk/>
            <pc:sldMk cId="3792844132" sldId="281"/>
            <ac:spMk id="4" creationId="{93776BCF-4B1A-7A22-C1AB-D589FB49D60B}"/>
          </ac:spMkLst>
        </pc:spChg>
        <pc:spChg chg="add del mod">
          <ac:chgData name="Wilusz,Carol" userId="d694680c-20a6-4aaf-9f5d-eff87bc6dadd" providerId="ADAL" clId="{B20D9A99-910E-4FFD-816C-EE193FEDEFF5}" dt="2025-04-06T17:19:43.999" v="9576" actId="478"/>
          <ac:spMkLst>
            <pc:docMk/>
            <pc:sldMk cId="3792844132" sldId="281"/>
            <ac:spMk id="5" creationId="{2393DDC7-139A-D4E2-298B-5790F6961A18}"/>
          </ac:spMkLst>
        </pc:spChg>
        <pc:spChg chg="add mod">
          <ac:chgData name="Wilusz,Carol" userId="d694680c-20a6-4aaf-9f5d-eff87bc6dadd" providerId="ADAL" clId="{B20D9A99-910E-4FFD-816C-EE193FEDEFF5}" dt="2025-04-06T17:24:50.306" v="9658" actId="1076"/>
          <ac:spMkLst>
            <pc:docMk/>
            <pc:sldMk cId="3792844132" sldId="281"/>
            <ac:spMk id="7" creationId="{AB26981B-40E1-CA45-A966-C28FB9DBC405}"/>
          </ac:spMkLst>
        </pc:spChg>
        <pc:spChg chg="add mod">
          <ac:chgData name="Wilusz,Carol" userId="d694680c-20a6-4aaf-9f5d-eff87bc6dadd" providerId="ADAL" clId="{B20D9A99-910E-4FFD-816C-EE193FEDEFF5}" dt="2025-04-06T17:25:29.487" v="9729" actId="20577"/>
          <ac:spMkLst>
            <pc:docMk/>
            <pc:sldMk cId="3792844132" sldId="281"/>
            <ac:spMk id="8" creationId="{D99B9C37-A519-2EF8-35BF-E43049B7B596}"/>
          </ac:spMkLst>
        </pc:spChg>
        <pc:picChg chg="add mod">
          <ac:chgData name="Wilusz,Carol" userId="d694680c-20a6-4aaf-9f5d-eff87bc6dadd" providerId="ADAL" clId="{B20D9A99-910E-4FFD-816C-EE193FEDEFF5}" dt="2025-04-06T17:24:46.281" v="9657" actId="1076"/>
          <ac:picMkLst>
            <pc:docMk/>
            <pc:sldMk cId="3792844132" sldId="281"/>
            <ac:picMk id="6" creationId="{5FCF8A84-ABE7-DDD0-3946-9A622FC494DD}"/>
          </ac:picMkLst>
        </pc:picChg>
        <pc:picChg chg="add del mod">
          <ac:chgData name="Wilusz,Carol" userId="d694680c-20a6-4aaf-9f5d-eff87bc6dadd" providerId="ADAL" clId="{B20D9A99-910E-4FFD-816C-EE193FEDEFF5}" dt="2025-04-06T17:19:43.999" v="9576" actId="478"/>
          <ac:picMkLst>
            <pc:docMk/>
            <pc:sldMk cId="3792844132" sldId="281"/>
            <ac:picMk id="5122" creationId="{9048EC26-EC77-014C-C10A-B8B543B40D60}"/>
          </ac:picMkLst>
        </pc:picChg>
      </pc:sldChg>
      <pc:sldChg chg="add del">
        <pc:chgData name="Wilusz,Carol" userId="d694680c-20a6-4aaf-9f5d-eff87bc6dadd" providerId="ADAL" clId="{B20D9A99-910E-4FFD-816C-EE193FEDEFF5}" dt="2025-04-06T17:24:54.432" v="9660"/>
        <pc:sldMkLst>
          <pc:docMk/>
          <pc:sldMk cId="1389628267" sldId="282"/>
        </pc:sldMkLst>
      </pc:sldChg>
      <pc:sldChg chg="addSp modSp new mod">
        <pc:chgData name="Wilusz,Carol" userId="d694680c-20a6-4aaf-9f5d-eff87bc6dadd" providerId="ADAL" clId="{B20D9A99-910E-4FFD-816C-EE193FEDEFF5}" dt="2025-04-06T17:31:43.691" v="9925" actId="1076"/>
        <pc:sldMkLst>
          <pc:docMk/>
          <pc:sldMk cId="3273911094" sldId="282"/>
        </pc:sldMkLst>
        <pc:spChg chg="add mod">
          <ac:chgData name="Wilusz,Carol" userId="d694680c-20a6-4aaf-9f5d-eff87bc6dadd" providerId="ADAL" clId="{B20D9A99-910E-4FFD-816C-EE193FEDEFF5}" dt="2025-04-06T17:29:05.705" v="9853" actId="20577"/>
          <ac:spMkLst>
            <pc:docMk/>
            <pc:sldMk cId="3273911094" sldId="282"/>
            <ac:spMk id="2" creationId="{C0BB445B-122A-DA5A-B84C-EF6F7DF2B087}"/>
          </ac:spMkLst>
        </pc:spChg>
        <pc:spChg chg="mod">
          <ac:chgData name="Wilusz,Carol" userId="d694680c-20a6-4aaf-9f5d-eff87bc6dadd" providerId="ADAL" clId="{B20D9A99-910E-4FFD-816C-EE193FEDEFF5}" dt="2025-04-06T17:26:49.892" v="9732"/>
          <ac:spMkLst>
            <pc:docMk/>
            <pc:sldMk cId="3273911094" sldId="282"/>
            <ac:spMk id="4" creationId="{A317444B-ECB8-CE1E-D695-3506F1800338}"/>
          </ac:spMkLst>
        </pc:spChg>
        <pc:spChg chg="mod">
          <ac:chgData name="Wilusz,Carol" userId="d694680c-20a6-4aaf-9f5d-eff87bc6dadd" providerId="ADAL" clId="{B20D9A99-910E-4FFD-816C-EE193FEDEFF5}" dt="2025-04-06T17:26:49.892" v="9732"/>
          <ac:spMkLst>
            <pc:docMk/>
            <pc:sldMk cId="3273911094" sldId="282"/>
            <ac:spMk id="5" creationId="{49BD6227-2BB2-F459-DCDA-A68DCEDA2C1E}"/>
          </ac:spMkLst>
        </pc:spChg>
        <pc:spChg chg="mod">
          <ac:chgData name="Wilusz,Carol" userId="d694680c-20a6-4aaf-9f5d-eff87bc6dadd" providerId="ADAL" clId="{B20D9A99-910E-4FFD-816C-EE193FEDEFF5}" dt="2025-04-06T17:26:49.892" v="9732"/>
          <ac:spMkLst>
            <pc:docMk/>
            <pc:sldMk cId="3273911094" sldId="282"/>
            <ac:spMk id="6" creationId="{B9838F38-49A4-4077-52CB-20E5324CFCC3}"/>
          </ac:spMkLst>
        </pc:spChg>
        <pc:spChg chg="mod">
          <ac:chgData name="Wilusz,Carol" userId="d694680c-20a6-4aaf-9f5d-eff87bc6dadd" providerId="ADAL" clId="{B20D9A99-910E-4FFD-816C-EE193FEDEFF5}" dt="2025-04-06T17:28:12.462" v="9848" actId="20577"/>
          <ac:spMkLst>
            <pc:docMk/>
            <pc:sldMk cId="3273911094" sldId="282"/>
            <ac:spMk id="7" creationId="{A61A1D74-4A55-188D-7250-B59428F28737}"/>
          </ac:spMkLst>
        </pc:spChg>
        <pc:spChg chg="mod">
          <ac:chgData name="Wilusz,Carol" userId="d694680c-20a6-4aaf-9f5d-eff87bc6dadd" providerId="ADAL" clId="{B20D9A99-910E-4FFD-816C-EE193FEDEFF5}" dt="2025-04-06T17:26:49.892" v="9732"/>
          <ac:spMkLst>
            <pc:docMk/>
            <pc:sldMk cId="3273911094" sldId="282"/>
            <ac:spMk id="8" creationId="{04977EBF-E6B9-BEFD-49FE-12358BA8890D}"/>
          </ac:spMkLst>
        </pc:spChg>
        <pc:spChg chg="mod">
          <ac:chgData name="Wilusz,Carol" userId="d694680c-20a6-4aaf-9f5d-eff87bc6dadd" providerId="ADAL" clId="{B20D9A99-910E-4FFD-816C-EE193FEDEFF5}" dt="2025-04-06T17:26:49.892" v="9732"/>
          <ac:spMkLst>
            <pc:docMk/>
            <pc:sldMk cId="3273911094" sldId="282"/>
            <ac:spMk id="9" creationId="{CB323755-8B83-B2E7-7373-6FD11771AE69}"/>
          </ac:spMkLst>
        </pc:spChg>
        <pc:spChg chg="mod">
          <ac:chgData name="Wilusz,Carol" userId="d694680c-20a6-4aaf-9f5d-eff87bc6dadd" providerId="ADAL" clId="{B20D9A99-910E-4FFD-816C-EE193FEDEFF5}" dt="2025-04-06T17:26:49.892" v="9732"/>
          <ac:spMkLst>
            <pc:docMk/>
            <pc:sldMk cId="3273911094" sldId="282"/>
            <ac:spMk id="10" creationId="{B3A8AFE6-FCEF-F67C-7273-D18A49A3DFDA}"/>
          </ac:spMkLst>
        </pc:spChg>
        <pc:spChg chg="mod">
          <ac:chgData name="Wilusz,Carol" userId="d694680c-20a6-4aaf-9f5d-eff87bc6dadd" providerId="ADAL" clId="{B20D9A99-910E-4FFD-816C-EE193FEDEFF5}" dt="2025-04-06T17:26:49.892" v="9732"/>
          <ac:spMkLst>
            <pc:docMk/>
            <pc:sldMk cId="3273911094" sldId="282"/>
            <ac:spMk id="11" creationId="{29E36A2E-A334-900C-1B62-7DC9376FDAC2}"/>
          </ac:spMkLst>
        </pc:spChg>
        <pc:spChg chg="mod">
          <ac:chgData name="Wilusz,Carol" userId="d694680c-20a6-4aaf-9f5d-eff87bc6dadd" providerId="ADAL" clId="{B20D9A99-910E-4FFD-816C-EE193FEDEFF5}" dt="2025-04-06T17:26:49.892" v="9732"/>
          <ac:spMkLst>
            <pc:docMk/>
            <pc:sldMk cId="3273911094" sldId="282"/>
            <ac:spMk id="12" creationId="{E9F0B22B-597C-66CA-C1E6-8253946CE46F}"/>
          </ac:spMkLst>
        </pc:spChg>
        <pc:spChg chg="mod">
          <ac:chgData name="Wilusz,Carol" userId="d694680c-20a6-4aaf-9f5d-eff87bc6dadd" providerId="ADAL" clId="{B20D9A99-910E-4FFD-816C-EE193FEDEFF5}" dt="2025-04-06T17:26:49.892" v="9732"/>
          <ac:spMkLst>
            <pc:docMk/>
            <pc:sldMk cId="3273911094" sldId="282"/>
            <ac:spMk id="13" creationId="{D1503DF6-FE50-8672-E89D-CC1D0D647F30}"/>
          </ac:spMkLst>
        </pc:spChg>
        <pc:grpChg chg="add mod">
          <ac:chgData name="Wilusz,Carol" userId="d694680c-20a6-4aaf-9f5d-eff87bc6dadd" providerId="ADAL" clId="{B20D9A99-910E-4FFD-816C-EE193FEDEFF5}" dt="2025-04-06T17:31:43.691" v="9925" actId="1076"/>
          <ac:grpSpMkLst>
            <pc:docMk/>
            <pc:sldMk cId="3273911094" sldId="282"/>
            <ac:grpSpMk id="3" creationId="{F9A4E01E-2ED9-9296-479B-A88260235E9B}"/>
          </ac:grpSpMkLst>
        </pc:grpChg>
      </pc:sldChg>
      <pc:sldChg chg="new del">
        <pc:chgData name="Wilusz,Carol" userId="d694680c-20a6-4aaf-9f5d-eff87bc6dadd" providerId="ADAL" clId="{B20D9A99-910E-4FFD-816C-EE193FEDEFF5}" dt="2025-04-06T17:27:05.017" v="9735" actId="47"/>
        <pc:sldMkLst>
          <pc:docMk/>
          <pc:sldMk cId="1836222847" sldId="283"/>
        </pc:sldMkLst>
      </pc:sldChg>
      <pc:sldChg chg="modSp add mod">
        <pc:chgData name="Wilusz,Carol" userId="d694680c-20a6-4aaf-9f5d-eff87bc6dadd" providerId="ADAL" clId="{B20D9A99-910E-4FFD-816C-EE193FEDEFF5}" dt="2025-04-06T17:27:38.562" v="9847" actId="20577"/>
        <pc:sldMkLst>
          <pc:docMk/>
          <pc:sldMk cId="1430944627" sldId="284"/>
        </pc:sldMkLst>
        <pc:spChg chg="mod">
          <ac:chgData name="Wilusz,Carol" userId="d694680c-20a6-4aaf-9f5d-eff87bc6dadd" providerId="ADAL" clId="{B20D9A99-910E-4FFD-816C-EE193FEDEFF5}" dt="2025-04-06T17:27:38.562" v="9847" actId="20577"/>
          <ac:spMkLst>
            <pc:docMk/>
            <pc:sldMk cId="1430944627" sldId="284"/>
            <ac:spMk id="5" creationId="{39235550-6ED4-3472-F411-B997B99D199B}"/>
          </ac:spMkLst>
        </pc:spChg>
      </pc:sldChg>
      <pc:sldChg chg="addSp modSp new mod setBg modClrScheme chgLayout">
        <pc:chgData name="Wilusz,Carol" userId="d694680c-20a6-4aaf-9f5d-eff87bc6dadd" providerId="ADAL" clId="{B20D9A99-910E-4FFD-816C-EE193FEDEFF5}" dt="2025-04-06T18:12:31.568" v="11423" actId="14100"/>
        <pc:sldMkLst>
          <pc:docMk/>
          <pc:sldMk cId="3066968435" sldId="285"/>
        </pc:sldMkLst>
        <pc:spChg chg="add mod">
          <ac:chgData name="Wilusz,Carol" userId="d694680c-20a6-4aaf-9f5d-eff87bc6dadd" providerId="ADAL" clId="{B20D9A99-910E-4FFD-816C-EE193FEDEFF5}" dt="2025-04-06T18:12:31.568" v="11423" actId="14100"/>
          <ac:spMkLst>
            <pc:docMk/>
            <pc:sldMk cId="3066968435" sldId="285"/>
            <ac:spMk id="2" creationId="{64C180AA-8CDB-A121-1D59-6A93C06B39ED}"/>
          </ac:spMkLst>
        </pc:spChg>
        <pc:spChg chg="add mod">
          <ac:chgData name="Wilusz,Carol" userId="d694680c-20a6-4aaf-9f5d-eff87bc6dadd" providerId="ADAL" clId="{B20D9A99-910E-4FFD-816C-EE193FEDEFF5}" dt="2025-04-06T17:33:52.472" v="10125" actId="14100"/>
          <ac:spMkLst>
            <pc:docMk/>
            <pc:sldMk cId="3066968435" sldId="285"/>
            <ac:spMk id="3" creationId="{D6B7EF88-AA2C-7C11-75E6-A1D03BAD0320}"/>
          </ac:spMkLst>
        </pc:spChg>
        <pc:spChg chg="add">
          <ac:chgData name="Wilusz,Carol" userId="d694680c-20a6-4aaf-9f5d-eff87bc6dadd" providerId="ADAL" clId="{B20D9A99-910E-4FFD-816C-EE193FEDEFF5}" dt="2025-04-06T17:33:40.349" v="10119" actId="26606"/>
          <ac:spMkLst>
            <pc:docMk/>
            <pc:sldMk cId="3066968435" sldId="285"/>
            <ac:spMk id="8" creationId="{934F1179-B481-4F9E-BCA3-AFB972070F83}"/>
          </ac:spMkLst>
        </pc:spChg>
        <pc:spChg chg="add">
          <ac:chgData name="Wilusz,Carol" userId="d694680c-20a6-4aaf-9f5d-eff87bc6dadd" providerId="ADAL" clId="{B20D9A99-910E-4FFD-816C-EE193FEDEFF5}" dt="2025-04-06T17:33:40.349" v="10119" actId="26606"/>
          <ac:spMkLst>
            <pc:docMk/>
            <pc:sldMk cId="3066968435" sldId="285"/>
            <ac:spMk id="10" creationId="{827DC2C4-B485-428A-BF4A-472D2967F47F}"/>
          </ac:spMkLst>
        </pc:spChg>
        <pc:spChg chg="add">
          <ac:chgData name="Wilusz,Carol" userId="d694680c-20a6-4aaf-9f5d-eff87bc6dadd" providerId="ADAL" clId="{B20D9A99-910E-4FFD-816C-EE193FEDEFF5}" dt="2025-04-06T17:33:40.349" v="10119" actId="26606"/>
          <ac:spMkLst>
            <pc:docMk/>
            <pc:sldMk cId="3066968435" sldId="285"/>
            <ac:spMk id="12" creationId="{EE04B5EB-F158-4507-90DD-BD23620C7CC9}"/>
          </ac:spMkLst>
        </pc:spChg>
      </pc:sldChg>
      <pc:sldChg chg="addSp modSp new mod">
        <pc:chgData name="Wilusz,Carol" userId="d694680c-20a6-4aaf-9f5d-eff87bc6dadd" providerId="ADAL" clId="{B20D9A99-910E-4FFD-816C-EE193FEDEFF5}" dt="2025-04-06T18:08:46.136" v="11190" actId="20578"/>
        <pc:sldMkLst>
          <pc:docMk/>
          <pc:sldMk cId="1485844133" sldId="286"/>
        </pc:sldMkLst>
        <pc:spChg chg="mod">
          <ac:chgData name="Wilusz,Carol" userId="d694680c-20a6-4aaf-9f5d-eff87bc6dadd" providerId="ADAL" clId="{B20D9A99-910E-4FFD-816C-EE193FEDEFF5}" dt="2025-04-06T18:03:21.908" v="11115" actId="1076"/>
          <ac:spMkLst>
            <pc:docMk/>
            <pc:sldMk cId="1485844133" sldId="286"/>
            <ac:spMk id="2" creationId="{3FC3EDA2-CB08-77C4-8F3E-B5BA0CE27FD2}"/>
          </ac:spMkLst>
        </pc:spChg>
        <pc:spChg chg="mod">
          <ac:chgData name="Wilusz,Carol" userId="d694680c-20a6-4aaf-9f5d-eff87bc6dadd" providerId="ADAL" clId="{B20D9A99-910E-4FFD-816C-EE193FEDEFF5}" dt="2025-04-06T18:08:46.136" v="11190" actId="20578"/>
          <ac:spMkLst>
            <pc:docMk/>
            <pc:sldMk cId="1485844133" sldId="286"/>
            <ac:spMk id="3" creationId="{8189392D-E24A-7268-8834-38C4671FAF67}"/>
          </ac:spMkLst>
        </pc:spChg>
        <pc:picChg chg="add mod">
          <ac:chgData name="Wilusz,Carol" userId="d694680c-20a6-4aaf-9f5d-eff87bc6dadd" providerId="ADAL" clId="{B20D9A99-910E-4FFD-816C-EE193FEDEFF5}" dt="2025-04-06T18:01:59.334" v="11038" actId="167"/>
          <ac:picMkLst>
            <pc:docMk/>
            <pc:sldMk cId="1485844133" sldId="286"/>
            <ac:picMk id="7170" creationId="{3AFB8DD1-B998-3D76-A20A-D4B33C07255F}"/>
          </ac:picMkLst>
        </pc:picChg>
      </pc:sldChg>
      <pc:sldChg chg="modSp new mod">
        <pc:chgData name="Wilusz,Carol" userId="d694680c-20a6-4aaf-9f5d-eff87bc6dadd" providerId="ADAL" clId="{B20D9A99-910E-4FFD-816C-EE193FEDEFF5}" dt="2025-04-06T18:12:10.066" v="11416" actId="1076"/>
        <pc:sldMkLst>
          <pc:docMk/>
          <pc:sldMk cId="570304875" sldId="287"/>
        </pc:sldMkLst>
        <pc:spChg chg="mod">
          <ac:chgData name="Wilusz,Carol" userId="d694680c-20a6-4aaf-9f5d-eff87bc6dadd" providerId="ADAL" clId="{B20D9A99-910E-4FFD-816C-EE193FEDEFF5}" dt="2025-04-06T18:11:34.609" v="11351" actId="20577"/>
          <ac:spMkLst>
            <pc:docMk/>
            <pc:sldMk cId="570304875" sldId="287"/>
            <ac:spMk id="2" creationId="{5E7A9EC2-B1A4-2A63-3029-44F9A1A581D8}"/>
          </ac:spMkLst>
        </pc:spChg>
        <pc:spChg chg="mod">
          <ac:chgData name="Wilusz,Carol" userId="d694680c-20a6-4aaf-9f5d-eff87bc6dadd" providerId="ADAL" clId="{B20D9A99-910E-4FFD-816C-EE193FEDEFF5}" dt="2025-04-06T18:12:10.066" v="11416" actId="1076"/>
          <ac:spMkLst>
            <pc:docMk/>
            <pc:sldMk cId="570304875" sldId="287"/>
            <ac:spMk id="3" creationId="{E2B31B85-977D-4DD5-C765-67228BCD5D8B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C2CC44-AFF5-4138-818A-A7850F41F427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5FB8AD-DEDE-4C2B-BFA6-83259D61BC52}">
      <dgm:prSet custT="1"/>
      <dgm:spPr/>
      <dgm:t>
        <a:bodyPr/>
        <a:lstStyle/>
        <a:p>
          <a:r>
            <a:rPr lang="en-US" sz="1800" dirty="0"/>
            <a:t>Selective reporting of the published literature </a:t>
          </a:r>
        </a:p>
      </dgm:t>
    </dgm:pt>
    <dgm:pt modelId="{46049BAD-AFC1-46E9-92EC-89B71635A88B}" type="parTrans" cxnId="{5E2F586F-CE86-4D2C-9E65-56DE410FDB6B}">
      <dgm:prSet/>
      <dgm:spPr/>
      <dgm:t>
        <a:bodyPr/>
        <a:lstStyle/>
        <a:p>
          <a:endParaRPr lang="en-US" sz="2400"/>
        </a:p>
      </dgm:t>
    </dgm:pt>
    <dgm:pt modelId="{BDD18717-0B30-423E-9336-2C8E0358A961}" type="sibTrans" cxnId="{5E2F586F-CE86-4D2C-9E65-56DE410FDB6B}">
      <dgm:prSet/>
      <dgm:spPr/>
      <dgm:t>
        <a:bodyPr/>
        <a:lstStyle/>
        <a:p>
          <a:endParaRPr lang="en-US" sz="2400"/>
        </a:p>
      </dgm:t>
    </dgm:pt>
    <dgm:pt modelId="{F0317654-F4F2-4ECB-9156-2D54F4CC73D2}">
      <dgm:prSet custT="1"/>
      <dgm:spPr/>
      <dgm:t>
        <a:bodyPr/>
        <a:lstStyle/>
        <a:p>
          <a:r>
            <a:rPr lang="en-US" sz="1800"/>
            <a:t>Pressure to publish</a:t>
          </a:r>
        </a:p>
      </dgm:t>
    </dgm:pt>
    <dgm:pt modelId="{5B56CBF3-05C7-4DF7-B672-F909A2336A5A}" type="parTrans" cxnId="{A84596EC-E5C5-4757-919D-3A3564DE87F2}">
      <dgm:prSet/>
      <dgm:spPr/>
      <dgm:t>
        <a:bodyPr/>
        <a:lstStyle/>
        <a:p>
          <a:endParaRPr lang="en-US" sz="2400"/>
        </a:p>
      </dgm:t>
    </dgm:pt>
    <dgm:pt modelId="{CEA44FC0-9ECB-4F70-907C-E057DE268565}" type="sibTrans" cxnId="{A84596EC-E5C5-4757-919D-3A3564DE87F2}">
      <dgm:prSet/>
      <dgm:spPr/>
      <dgm:t>
        <a:bodyPr/>
        <a:lstStyle/>
        <a:p>
          <a:endParaRPr lang="en-US" sz="2400"/>
        </a:p>
      </dgm:t>
    </dgm:pt>
    <dgm:pt modelId="{4A67AF9A-FDB6-4D0C-B475-34D6F162D5E7}">
      <dgm:prSet custT="1"/>
      <dgm:spPr/>
      <dgm:t>
        <a:bodyPr/>
        <a:lstStyle/>
        <a:p>
          <a:r>
            <a:rPr lang="en-US" sz="1800"/>
            <a:t>Low statistical power </a:t>
          </a:r>
        </a:p>
      </dgm:t>
    </dgm:pt>
    <dgm:pt modelId="{E76079A3-5CF0-4865-BAE8-17E6D9E76326}" type="parTrans" cxnId="{9C90357C-0BF9-4DDA-9CF4-4B0906205422}">
      <dgm:prSet/>
      <dgm:spPr/>
      <dgm:t>
        <a:bodyPr/>
        <a:lstStyle/>
        <a:p>
          <a:endParaRPr lang="en-US" sz="2400"/>
        </a:p>
      </dgm:t>
    </dgm:pt>
    <dgm:pt modelId="{3648285B-2985-4BF6-9124-7213C1E53123}" type="sibTrans" cxnId="{9C90357C-0BF9-4DDA-9CF4-4B0906205422}">
      <dgm:prSet/>
      <dgm:spPr/>
      <dgm:t>
        <a:bodyPr/>
        <a:lstStyle/>
        <a:p>
          <a:endParaRPr lang="en-US" sz="2400"/>
        </a:p>
      </dgm:t>
    </dgm:pt>
    <dgm:pt modelId="{26A8F523-917F-4278-9538-ABA040919834}">
      <dgm:prSet custT="1"/>
      <dgm:spPr/>
      <dgm:t>
        <a:bodyPr/>
        <a:lstStyle/>
        <a:p>
          <a:r>
            <a:rPr lang="en-US" sz="1800"/>
            <a:t>Poor statistical analysis </a:t>
          </a:r>
        </a:p>
      </dgm:t>
    </dgm:pt>
    <dgm:pt modelId="{64EEE454-A67C-4835-AD2A-01C64CFB1A03}" type="parTrans" cxnId="{C723FE83-57C3-4E9E-984B-1D6C8DF128BF}">
      <dgm:prSet/>
      <dgm:spPr/>
      <dgm:t>
        <a:bodyPr/>
        <a:lstStyle/>
        <a:p>
          <a:endParaRPr lang="en-US" sz="2400"/>
        </a:p>
      </dgm:t>
    </dgm:pt>
    <dgm:pt modelId="{1170ECB9-28CD-4CE0-A3DA-BD1F70795379}" type="sibTrans" cxnId="{C723FE83-57C3-4E9E-984B-1D6C8DF128BF}">
      <dgm:prSet/>
      <dgm:spPr/>
      <dgm:t>
        <a:bodyPr/>
        <a:lstStyle/>
        <a:p>
          <a:endParaRPr lang="en-US" sz="2400"/>
        </a:p>
      </dgm:t>
    </dgm:pt>
    <dgm:pt modelId="{6CF69962-F4B4-492F-9B5F-C3BA434A37F4}">
      <dgm:prSet custT="1"/>
      <dgm:spPr/>
      <dgm:t>
        <a:bodyPr/>
        <a:lstStyle/>
        <a:p>
          <a:r>
            <a:rPr lang="en-US" sz="1800" dirty="0"/>
            <a:t>Not enough internal replication by original authors</a:t>
          </a:r>
        </a:p>
      </dgm:t>
    </dgm:pt>
    <dgm:pt modelId="{2DB51762-582F-43B6-847F-CDB921D8D4B1}" type="parTrans" cxnId="{71F41C1E-E848-4A8C-97A3-F8F121C57B3C}">
      <dgm:prSet/>
      <dgm:spPr/>
      <dgm:t>
        <a:bodyPr/>
        <a:lstStyle/>
        <a:p>
          <a:endParaRPr lang="en-US" sz="2400"/>
        </a:p>
      </dgm:t>
    </dgm:pt>
    <dgm:pt modelId="{CFA99F2B-FC8A-459B-B000-A85B5A11D2FD}" type="sibTrans" cxnId="{71F41C1E-E848-4A8C-97A3-F8F121C57B3C}">
      <dgm:prSet/>
      <dgm:spPr/>
      <dgm:t>
        <a:bodyPr/>
        <a:lstStyle/>
        <a:p>
          <a:endParaRPr lang="en-US" sz="2400"/>
        </a:p>
      </dgm:t>
    </dgm:pt>
    <dgm:pt modelId="{9D8174E1-F2E7-4347-92DF-5C39372B5BC5}">
      <dgm:prSet custT="1"/>
      <dgm:spPr/>
      <dgm:t>
        <a:bodyPr/>
        <a:lstStyle/>
        <a:p>
          <a:r>
            <a:rPr lang="en-US" sz="1800"/>
            <a:t>Insufficient study oversight</a:t>
          </a:r>
        </a:p>
      </dgm:t>
    </dgm:pt>
    <dgm:pt modelId="{F79D2857-53CD-470B-A423-F3ED7064EA27}" type="parTrans" cxnId="{FA27DD51-A935-4EE9-B179-96F4A0050396}">
      <dgm:prSet/>
      <dgm:spPr/>
      <dgm:t>
        <a:bodyPr/>
        <a:lstStyle/>
        <a:p>
          <a:endParaRPr lang="en-US" sz="2400"/>
        </a:p>
      </dgm:t>
    </dgm:pt>
    <dgm:pt modelId="{4F71877A-264B-457D-9CB6-64EAA843AA14}" type="sibTrans" cxnId="{FA27DD51-A935-4EE9-B179-96F4A0050396}">
      <dgm:prSet/>
      <dgm:spPr/>
      <dgm:t>
        <a:bodyPr/>
        <a:lstStyle/>
        <a:p>
          <a:endParaRPr lang="en-US" sz="2400"/>
        </a:p>
      </dgm:t>
    </dgm:pt>
    <dgm:pt modelId="{CC9B2D82-81C0-4EF6-8F72-9C428A61AC63}">
      <dgm:prSet custT="1"/>
      <dgm:spPr/>
      <dgm:t>
        <a:bodyPr/>
        <a:lstStyle/>
        <a:p>
          <a:r>
            <a:rPr lang="en-US" sz="1800" dirty="0"/>
            <a:t>Lack of training</a:t>
          </a:r>
        </a:p>
      </dgm:t>
    </dgm:pt>
    <dgm:pt modelId="{29AB2FD0-AAF3-43E5-B375-BD3CB43AE578}" type="parTrans" cxnId="{B209A45A-06C0-4FE6-9E41-D8BA5CC222A6}">
      <dgm:prSet/>
      <dgm:spPr/>
      <dgm:t>
        <a:bodyPr/>
        <a:lstStyle/>
        <a:p>
          <a:endParaRPr lang="en-US" sz="2400"/>
        </a:p>
      </dgm:t>
    </dgm:pt>
    <dgm:pt modelId="{675ACA1A-CE53-4AE1-A051-49C8FD76AD24}" type="sibTrans" cxnId="{B209A45A-06C0-4FE6-9E41-D8BA5CC222A6}">
      <dgm:prSet/>
      <dgm:spPr/>
      <dgm:t>
        <a:bodyPr/>
        <a:lstStyle/>
        <a:p>
          <a:endParaRPr lang="en-US" sz="2400"/>
        </a:p>
      </dgm:t>
    </dgm:pt>
    <dgm:pt modelId="{662DE135-E090-42E6-B135-6E4C003922D3}">
      <dgm:prSet custT="1"/>
      <dgm:spPr/>
      <dgm:t>
        <a:bodyPr/>
        <a:lstStyle/>
        <a:p>
          <a:r>
            <a:rPr lang="en-US" sz="1800"/>
            <a:t>Failure to make materials openly available </a:t>
          </a:r>
        </a:p>
      </dgm:t>
    </dgm:pt>
    <dgm:pt modelId="{316B1807-9C4B-4BC0-B8DF-A8F516FC4FFD}" type="parTrans" cxnId="{6303BA03-3344-433C-8B89-183A20DDAECD}">
      <dgm:prSet/>
      <dgm:spPr/>
      <dgm:t>
        <a:bodyPr/>
        <a:lstStyle/>
        <a:p>
          <a:endParaRPr lang="en-US" sz="2400"/>
        </a:p>
      </dgm:t>
    </dgm:pt>
    <dgm:pt modelId="{89D6B01E-8E6E-46EB-B5B1-E9715AC42FC7}" type="sibTrans" cxnId="{6303BA03-3344-433C-8B89-183A20DDAECD}">
      <dgm:prSet/>
      <dgm:spPr/>
      <dgm:t>
        <a:bodyPr/>
        <a:lstStyle/>
        <a:p>
          <a:endParaRPr lang="en-US" sz="2400"/>
        </a:p>
      </dgm:t>
    </dgm:pt>
    <dgm:pt modelId="{AF54A6E2-EEBB-47D9-935D-0129AEA5A0FE}">
      <dgm:prSet custT="1"/>
      <dgm:spPr/>
      <dgm:t>
        <a:bodyPr/>
        <a:lstStyle/>
        <a:p>
          <a:r>
            <a:rPr lang="en-US" sz="1800"/>
            <a:t>Failure to make original study data openly available </a:t>
          </a:r>
        </a:p>
      </dgm:t>
    </dgm:pt>
    <dgm:pt modelId="{876FD3FE-35DE-4F47-84F9-A0CA8ACD973D}" type="parTrans" cxnId="{154EB516-30CD-4084-8B24-8EDC19FB3467}">
      <dgm:prSet/>
      <dgm:spPr/>
      <dgm:t>
        <a:bodyPr/>
        <a:lstStyle/>
        <a:p>
          <a:endParaRPr lang="en-US" sz="2400"/>
        </a:p>
      </dgm:t>
    </dgm:pt>
    <dgm:pt modelId="{649FA2A0-17CB-4425-882D-DA9097124651}" type="sibTrans" cxnId="{154EB516-30CD-4084-8B24-8EDC19FB3467}">
      <dgm:prSet/>
      <dgm:spPr/>
      <dgm:t>
        <a:bodyPr/>
        <a:lstStyle/>
        <a:p>
          <a:endParaRPr lang="en-US" sz="2400"/>
        </a:p>
      </dgm:t>
    </dgm:pt>
    <dgm:pt modelId="{6871599C-4884-4B65-892D-4A02D20F93DE}">
      <dgm:prSet custT="1"/>
      <dgm:spPr/>
      <dgm:t>
        <a:bodyPr/>
        <a:lstStyle/>
        <a:p>
          <a:r>
            <a:rPr lang="en-US" sz="1800"/>
            <a:t>Poor study design</a:t>
          </a:r>
        </a:p>
      </dgm:t>
    </dgm:pt>
    <dgm:pt modelId="{DA16A028-383C-4EFD-B70A-5B28A22B6583}" type="parTrans" cxnId="{A8BF4C8B-59A0-4C48-963B-5BEA681D901C}">
      <dgm:prSet/>
      <dgm:spPr/>
      <dgm:t>
        <a:bodyPr/>
        <a:lstStyle/>
        <a:p>
          <a:endParaRPr lang="en-US" sz="2400"/>
        </a:p>
      </dgm:t>
    </dgm:pt>
    <dgm:pt modelId="{791891E2-07D3-4D69-80B9-2B3C88E32C02}" type="sibTrans" cxnId="{A8BF4C8B-59A0-4C48-963B-5BEA681D901C}">
      <dgm:prSet/>
      <dgm:spPr/>
      <dgm:t>
        <a:bodyPr/>
        <a:lstStyle/>
        <a:p>
          <a:endParaRPr lang="en-US" sz="2400"/>
        </a:p>
      </dgm:t>
    </dgm:pt>
    <dgm:pt modelId="{AD5FB52A-4AB6-427E-8DB4-C461B8841847}">
      <dgm:prSet custT="1"/>
      <dgm:spPr/>
      <dgm:t>
        <a:bodyPr/>
        <a:lstStyle/>
        <a:p>
          <a:r>
            <a:rPr lang="en-US" sz="1800"/>
            <a:t>Fraud</a:t>
          </a:r>
        </a:p>
      </dgm:t>
    </dgm:pt>
    <dgm:pt modelId="{09665CF3-EC51-40C8-890B-1A8721FAF04D}" type="parTrans" cxnId="{FA877E18-F141-4F20-A12B-768ED6193F42}">
      <dgm:prSet/>
      <dgm:spPr/>
      <dgm:t>
        <a:bodyPr/>
        <a:lstStyle/>
        <a:p>
          <a:endParaRPr lang="en-US" sz="2400"/>
        </a:p>
      </dgm:t>
    </dgm:pt>
    <dgm:pt modelId="{BCEDD712-56F2-4F8C-A6E5-2F1068C9592A}" type="sibTrans" cxnId="{FA877E18-F141-4F20-A12B-768ED6193F42}">
      <dgm:prSet/>
      <dgm:spPr/>
      <dgm:t>
        <a:bodyPr/>
        <a:lstStyle/>
        <a:p>
          <a:endParaRPr lang="en-US" sz="2400"/>
        </a:p>
      </dgm:t>
    </dgm:pt>
    <dgm:pt modelId="{370B9142-0736-46FC-9BC9-3847CE223A17}">
      <dgm:prSet custT="1"/>
      <dgm:spPr/>
      <dgm:t>
        <a:bodyPr/>
        <a:lstStyle/>
        <a:p>
          <a:r>
            <a:rPr lang="en-US" sz="1800"/>
            <a:t>Poor quality peer review</a:t>
          </a:r>
        </a:p>
      </dgm:t>
    </dgm:pt>
    <dgm:pt modelId="{FA19AC2C-84B8-436B-A38B-12237F35F471}" type="parTrans" cxnId="{EA688954-71CE-4D44-9F23-E30A20F704B8}">
      <dgm:prSet/>
      <dgm:spPr/>
      <dgm:t>
        <a:bodyPr/>
        <a:lstStyle/>
        <a:p>
          <a:endParaRPr lang="en-US" sz="2400"/>
        </a:p>
      </dgm:t>
    </dgm:pt>
    <dgm:pt modelId="{088C13F3-08F6-43DC-8A0C-E4A95A8CCDA5}" type="sibTrans" cxnId="{EA688954-71CE-4D44-9F23-E30A20F704B8}">
      <dgm:prSet/>
      <dgm:spPr/>
      <dgm:t>
        <a:bodyPr/>
        <a:lstStyle/>
        <a:p>
          <a:endParaRPr lang="en-US" sz="2400"/>
        </a:p>
      </dgm:t>
    </dgm:pt>
    <dgm:pt modelId="{F1CB0A14-D164-4839-9654-345A92A2B7A0}">
      <dgm:prSet custT="1"/>
      <dgm:spPr/>
      <dgm:t>
        <a:bodyPr/>
        <a:lstStyle/>
        <a:p>
          <a:r>
            <a:rPr lang="en-US" sz="1800"/>
            <a:t>Problems in the design of replication studies</a:t>
          </a:r>
        </a:p>
      </dgm:t>
    </dgm:pt>
    <dgm:pt modelId="{8AB94958-B299-4145-8FA7-121010FE8FDE}" type="parTrans" cxnId="{AD8DA8DA-6AA3-431E-8FBE-71DBFC76BCAA}">
      <dgm:prSet/>
      <dgm:spPr/>
      <dgm:t>
        <a:bodyPr/>
        <a:lstStyle/>
        <a:p>
          <a:endParaRPr lang="en-US" sz="2400"/>
        </a:p>
      </dgm:t>
    </dgm:pt>
    <dgm:pt modelId="{4A27D47C-3890-49C1-844A-44C3AB8EDEF1}" type="sibTrans" cxnId="{AD8DA8DA-6AA3-431E-8FBE-71DBFC76BCAA}">
      <dgm:prSet/>
      <dgm:spPr/>
      <dgm:t>
        <a:bodyPr/>
        <a:lstStyle/>
        <a:p>
          <a:endParaRPr lang="en-US" sz="2400"/>
        </a:p>
      </dgm:t>
    </dgm:pt>
    <dgm:pt modelId="{CD9D5A97-3A54-45D2-BCE6-EF7203EDDD80}">
      <dgm:prSet custT="1"/>
      <dgm:spPr/>
      <dgm:t>
        <a:bodyPr/>
        <a:lstStyle/>
        <a:p>
          <a:r>
            <a:rPr lang="en-US" sz="1800" dirty="0"/>
            <a:t>Technical expertise required for replication </a:t>
          </a:r>
        </a:p>
      </dgm:t>
    </dgm:pt>
    <dgm:pt modelId="{01028346-0729-4F14-A81A-03009A06CD07}" type="parTrans" cxnId="{4A0F0EDD-EDCB-4729-91A7-8570969FAA04}">
      <dgm:prSet/>
      <dgm:spPr/>
      <dgm:t>
        <a:bodyPr/>
        <a:lstStyle/>
        <a:p>
          <a:endParaRPr lang="en-US" sz="2400"/>
        </a:p>
      </dgm:t>
    </dgm:pt>
    <dgm:pt modelId="{073C89A0-B2B5-44B9-A83E-3A1D6BB47550}" type="sibTrans" cxnId="{4A0F0EDD-EDCB-4729-91A7-8570969FAA04}">
      <dgm:prSet/>
      <dgm:spPr/>
      <dgm:t>
        <a:bodyPr/>
        <a:lstStyle/>
        <a:p>
          <a:endParaRPr lang="en-US" sz="2400"/>
        </a:p>
      </dgm:t>
    </dgm:pt>
    <dgm:pt modelId="{9BE717CC-AEDD-455C-83B6-0B9E70136B86}">
      <dgm:prSet custT="1"/>
      <dgm:spPr/>
      <dgm:t>
        <a:bodyPr/>
        <a:lstStyle/>
        <a:p>
          <a:r>
            <a:rPr lang="en-US" sz="1800"/>
            <a:t>Variability of standard reagents</a:t>
          </a:r>
        </a:p>
      </dgm:t>
    </dgm:pt>
    <dgm:pt modelId="{D5CE85F3-761D-4445-8305-2C1787D9D065}" type="parTrans" cxnId="{A5BD74F6-0C96-4E90-94B1-1086C8D08213}">
      <dgm:prSet/>
      <dgm:spPr/>
      <dgm:t>
        <a:bodyPr/>
        <a:lstStyle/>
        <a:p>
          <a:endParaRPr lang="en-US" sz="2400"/>
        </a:p>
      </dgm:t>
    </dgm:pt>
    <dgm:pt modelId="{4B9B6263-B060-4FA3-ADF4-2B42A2C25DFE}" type="sibTrans" cxnId="{A5BD74F6-0C96-4E90-94B1-1086C8D08213}">
      <dgm:prSet/>
      <dgm:spPr/>
      <dgm:t>
        <a:bodyPr/>
        <a:lstStyle/>
        <a:p>
          <a:endParaRPr lang="en-US" sz="2400"/>
        </a:p>
      </dgm:t>
    </dgm:pt>
    <dgm:pt modelId="{35CEDDC3-34F0-405A-8E1D-8660AA4BCEC7}">
      <dgm:prSet custT="1"/>
      <dgm:spPr/>
      <dgm:t>
        <a:bodyPr/>
        <a:lstStyle/>
        <a:p>
          <a:r>
            <a:rPr lang="en-US" sz="1800"/>
            <a:t>Bad luck</a:t>
          </a:r>
        </a:p>
      </dgm:t>
    </dgm:pt>
    <dgm:pt modelId="{1E66FD9E-68DB-4AB5-8EA0-9EC01FD64E5C}" type="parTrans" cxnId="{8A313AED-FDB2-4E26-969B-6AD3E45C7930}">
      <dgm:prSet/>
      <dgm:spPr/>
      <dgm:t>
        <a:bodyPr/>
        <a:lstStyle/>
        <a:p>
          <a:endParaRPr lang="en-US" sz="2400"/>
        </a:p>
      </dgm:t>
    </dgm:pt>
    <dgm:pt modelId="{80139816-DA73-44BE-B80C-80901B4C94D6}" type="sibTrans" cxnId="{8A313AED-FDB2-4E26-969B-6AD3E45C7930}">
      <dgm:prSet/>
      <dgm:spPr/>
      <dgm:t>
        <a:bodyPr/>
        <a:lstStyle/>
        <a:p>
          <a:endParaRPr lang="en-US" sz="2400"/>
        </a:p>
      </dgm:t>
    </dgm:pt>
    <dgm:pt modelId="{87BD1F94-A210-4D19-B05B-A8FEDF0B02B1}" type="pres">
      <dgm:prSet presAssocID="{47C2CC44-AFF5-4138-818A-A7850F41F427}" presName="Name0" presStyleCnt="0">
        <dgm:presLayoutVars>
          <dgm:dir/>
          <dgm:resizeHandles/>
        </dgm:presLayoutVars>
      </dgm:prSet>
      <dgm:spPr/>
    </dgm:pt>
    <dgm:pt modelId="{F093CABF-CF70-41F3-B164-FF7BBD011E04}" type="pres">
      <dgm:prSet presAssocID="{165FB8AD-DEDE-4C2B-BFA6-83259D61BC52}" presName="compNode" presStyleCnt="0"/>
      <dgm:spPr/>
    </dgm:pt>
    <dgm:pt modelId="{A2CB810E-0D46-44F7-981B-725E6B1D0801}" type="pres">
      <dgm:prSet presAssocID="{165FB8AD-DEDE-4C2B-BFA6-83259D61BC52}" presName="dummyConnPt" presStyleCnt="0"/>
      <dgm:spPr/>
    </dgm:pt>
    <dgm:pt modelId="{72169BCB-AB09-4B9F-A0CF-2AC988219802}" type="pres">
      <dgm:prSet presAssocID="{165FB8AD-DEDE-4C2B-BFA6-83259D61BC52}" presName="node" presStyleLbl="node1" presStyleIdx="0" presStyleCnt="16">
        <dgm:presLayoutVars>
          <dgm:bulletEnabled val="1"/>
        </dgm:presLayoutVars>
      </dgm:prSet>
      <dgm:spPr/>
    </dgm:pt>
    <dgm:pt modelId="{E31C3D9F-37C3-4DD7-BBBB-8FD7F2725BA1}" type="pres">
      <dgm:prSet presAssocID="{BDD18717-0B30-423E-9336-2C8E0358A961}" presName="sibTrans" presStyleLbl="bgSibTrans2D1" presStyleIdx="0" presStyleCnt="15"/>
      <dgm:spPr/>
    </dgm:pt>
    <dgm:pt modelId="{2D0DC162-D6EE-487A-9179-4529452CB674}" type="pres">
      <dgm:prSet presAssocID="{F0317654-F4F2-4ECB-9156-2D54F4CC73D2}" presName="compNode" presStyleCnt="0"/>
      <dgm:spPr/>
    </dgm:pt>
    <dgm:pt modelId="{C46B412B-AE4D-4893-991B-919062C09B25}" type="pres">
      <dgm:prSet presAssocID="{F0317654-F4F2-4ECB-9156-2D54F4CC73D2}" presName="dummyConnPt" presStyleCnt="0"/>
      <dgm:spPr/>
    </dgm:pt>
    <dgm:pt modelId="{E5ECE8FC-F4EF-438D-851A-EA61B9047D05}" type="pres">
      <dgm:prSet presAssocID="{F0317654-F4F2-4ECB-9156-2D54F4CC73D2}" presName="node" presStyleLbl="node1" presStyleIdx="1" presStyleCnt="16">
        <dgm:presLayoutVars>
          <dgm:bulletEnabled val="1"/>
        </dgm:presLayoutVars>
      </dgm:prSet>
      <dgm:spPr/>
    </dgm:pt>
    <dgm:pt modelId="{AB10940F-0A80-4E53-900C-4E3B3FE6F53D}" type="pres">
      <dgm:prSet presAssocID="{CEA44FC0-9ECB-4F70-907C-E057DE268565}" presName="sibTrans" presStyleLbl="bgSibTrans2D1" presStyleIdx="1" presStyleCnt="15"/>
      <dgm:spPr/>
    </dgm:pt>
    <dgm:pt modelId="{1B154BBB-53D0-4CB3-AA89-C9027121497B}" type="pres">
      <dgm:prSet presAssocID="{4A67AF9A-FDB6-4D0C-B475-34D6F162D5E7}" presName="compNode" presStyleCnt="0"/>
      <dgm:spPr/>
    </dgm:pt>
    <dgm:pt modelId="{A138909F-21F3-434F-BDBE-F737CD425603}" type="pres">
      <dgm:prSet presAssocID="{4A67AF9A-FDB6-4D0C-B475-34D6F162D5E7}" presName="dummyConnPt" presStyleCnt="0"/>
      <dgm:spPr/>
    </dgm:pt>
    <dgm:pt modelId="{49BD1C47-941D-4FA8-B5B4-F5E9AF015A63}" type="pres">
      <dgm:prSet presAssocID="{4A67AF9A-FDB6-4D0C-B475-34D6F162D5E7}" presName="node" presStyleLbl="node1" presStyleIdx="2" presStyleCnt="16">
        <dgm:presLayoutVars>
          <dgm:bulletEnabled val="1"/>
        </dgm:presLayoutVars>
      </dgm:prSet>
      <dgm:spPr/>
    </dgm:pt>
    <dgm:pt modelId="{55CAC36D-32D7-4C0D-81C2-4379450EF2CB}" type="pres">
      <dgm:prSet presAssocID="{3648285B-2985-4BF6-9124-7213C1E53123}" presName="sibTrans" presStyleLbl="bgSibTrans2D1" presStyleIdx="2" presStyleCnt="15"/>
      <dgm:spPr/>
    </dgm:pt>
    <dgm:pt modelId="{F54E4D24-DA45-4571-A56B-E77580B66811}" type="pres">
      <dgm:prSet presAssocID="{26A8F523-917F-4278-9538-ABA040919834}" presName="compNode" presStyleCnt="0"/>
      <dgm:spPr/>
    </dgm:pt>
    <dgm:pt modelId="{BA3597F8-A424-4737-A349-E80D6456E121}" type="pres">
      <dgm:prSet presAssocID="{26A8F523-917F-4278-9538-ABA040919834}" presName="dummyConnPt" presStyleCnt="0"/>
      <dgm:spPr/>
    </dgm:pt>
    <dgm:pt modelId="{4AC77122-6C4C-4B0D-AB55-24349B6599F8}" type="pres">
      <dgm:prSet presAssocID="{26A8F523-917F-4278-9538-ABA040919834}" presName="node" presStyleLbl="node1" presStyleIdx="3" presStyleCnt="16">
        <dgm:presLayoutVars>
          <dgm:bulletEnabled val="1"/>
        </dgm:presLayoutVars>
      </dgm:prSet>
      <dgm:spPr/>
    </dgm:pt>
    <dgm:pt modelId="{22E5557B-4BE1-4C0E-A4C2-9EA59F5B025B}" type="pres">
      <dgm:prSet presAssocID="{1170ECB9-28CD-4CE0-A3DA-BD1F70795379}" presName="sibTrans" presStyleLbl="bgSibTrans2D1" presStyleIdx="3" presStyleCnt="15"/>
      <dgm:spPr/>
    </dgm:pt>
    <dgm:pt modelId="{303DF4C5-6BF2-417F-9DFD-20387D5C7E3B}" type="pres">
      <dgm:prSet presAssocID="{6CF69962-F4B4-492F-9B5F-C3BA434A37F4}" presName="compNode" presStyleCnt="0"/>
      <dgm:spPr/>
    </dgm:pt>
    <dgm:pt modelId="{B330A0B7-1865-43DE-B17F-B44729560377}" type="pres">
      <dgm:prSet presAssocID="{6CF69962-F4B4-492F-9B5F-C3BA434A37F4}" presName="dummyConnPt" presStyleCnt="0"/>
      <dgm:spPr/>
    </dgm:pt>
    <dgm:pt modelId="{414FE4FB-83E5-4945-90C6-23F014228633}" type="pres">
      <dgm:prSet presAssocID="{6CF69962-F4B4-492F-9B5F-C3BA434A37F4}" presName="node" presStyleLbl="node1" presStyleIdx="4" presStyleCnt="16">
        <dgm:presLayoutVars>
          <dgm:bulletEnabled val="1"/>
        </dgm:presLayoutVars>
      </dgm:prSet>
      <dgm:spPr/>
    </dgm:pt>
    <dgm:pt modelId="{44659290-4D22-497F-86BD-5AE815F1557F}" type="pres">
      <dgm:prSet presAssocID="{CFA99F2B-FC8A-459B-B000-A85B5A11D2FD}" presName="sibTrans" presStyleLbl="bgSibTrans2D1" presStyleIdx="4" presStyleCnt="15"/>
      <dgm:spPr/>
    </dgm:pt>
    <dgm:pt modelId="{9CE46F58-1C82-4889-B66E-6A09744BB3F0}" type="pres">
      <dgm:prSet presAssocID="{9D8174E1-F2E7-4347-92DF-5C39372B5BC5}" presName="compNode" presStyleCnt="0"/>
      <dgm:spPr/>
    </dgm:pt>
    <dgm:pt modelId="{D3A0ECDF-5D7D-4CE2-82F4-B113A2ABF530}" type="pres">
      <dgm:prSet presAssocID="{9D8174E1-F2E7-4347-92DF-5C39372B5BC5}" presName="dummyConnPt" presStyleCnt="0"/>
      <dgm:spPr/>
    </dgm:pt>
    <dgm:pt modelId="{D5AE941D-C3F6-4FD9-AE8D-91B4A80BCB17}" type="pres">
      <dgm:prSet presAssocID="{9D8174E1-F2E7-4347-92DF-5C39372B5BC5}" presName="node" presStyleLbl="node1" presStyleIdx="5" presStyleCnt="16">
        <dgm:presLayoutVars>
          <dgm:bulletEnabled val="1"/>
        </dgm:presLayoutVars>
      </dgm:prSet>
      <dgm:spPr/>
    </dgm:pt>
    <dgm:pt modelId="{8311CE2E-AE53-494A-B63A-2173E50A1733}" type="pres">
      <dgm:prSet presAssocID="{4F71877A-264B-457D-9CB6-64EAA843AA14}" presName="sibTrans" presStyleLbl="bgSibTrans2D1" presStyleIdx="5" presStyleCnt="15"/>
      <dgm:spPr/>
    </dgm:pt>
    <dgm:pt modelId="{7D04BFDC-3BAE-4554-849D-46E85F24E1CC}" type="pres">
      <dgm:prSet presAssocID="{CC9B2D82-81C0-4EF6-8F72-9C428A61AC63}" presName="compNode" presStyleCnt="0"/>
      <dgm:spPr/>
    </dgm:pt>
    <dgm:pt modelId="{60A94F2E-9734-4100-8645-97CFC7B58D15}" type="pres">
      <dgm:prSet presAssocID="{CC9B2D82-81C0-4EF6-8F72-9C428A61AC63}" presName="dummyConnPt" presStyleCnt="0"/>
      <dgm:spPr/>
    </dgm:pt>
    <dgm:pt modelId="{BFC37AA8-8584-42F6-B62C-97B5EA5428E9}" type="pres">
      <dgm:prSet presAssocID="{CC9B2D82-81C0-4EF6-8F72-9C428A61AC63}" presName="node" presStyleLbl="node1" presStyleIdx="6" presStyleCnt="16">
        <dgm:presLayoutVars>
          <dgm:bulletEnabled val="1"/>
        </dgm:presLayoutVars>
      </dgm:prSet>
      <dgm:spPr/>
    </dgm:pt>
    <dgm:pt modelId="{831B1BB3-2E7B-4D33-8AEC-7B2C881046AC}" type="pres">
      <dgm:prSet presAssocID="{675ACA1A-CE53-4AE1-A051-49C8FD76AD24}" presName="sibTrans" presStyleLbl="bgSibTrans2D1" presStyleIdx="6" presStyleCnt="15"/>
      <dgm:spPr/>
    </dgm:pt>
    <dgm:pt modelId="{A342BBC1-9C6C-4ED8-ACA6-827675822214}" type="pres">
      <dgm:prSet presAssocID="{662DE135-E090-42E6-B135-6E4C003922D3}" presName="compNode" presStyleCnt="0"/>
      <dgm:spPr/>
    </dgm:pt>
    <dgm:pt modelId="{F9DC6E2B-CFC3-4282-AAAD-66B10C6FBBCE}" type="pres">
      <dgm:prSet presAssocID="{662DE135-E090-42E6-B135-6E4C003922D3}" presName="dummyConnPt" presStyleCnt="0"/>
      <dgm:spPr/>
    </dgm:pt>
    <dgm:pt modelId="{C471F1FA-31AD-4E49-9106-43AAC3986D56}" type="pres">
      <dgm:prSet presAssocID="{662DE135-E090-42E6-B135-6E4C003922D3}" presName="node" presStyleLbl="node1" presStyleIdx="7" presStyleCnt="16">
        <dgm:presLayoutVars>
          <dgm:bulletEnabled val="1"/>
        </dgm:presLayoutVars>
      </dgm:prSet>
      <dgm:spPr/>
    </dgm:pt>
    <dgm:pt modelId="{C0AB24D3-ABE9-4092-9263-901E049C424F}" type="pres">
      <dgm:prSet presAssocID="{89D6B01E-8E6E-46EB-B5B1-E9715AC42FC7}" presName="sibTrans" presStyleLbl="bgSibTrans2D1" presStyleIdx="7" presStyleCnt="15"/>
      <dgm:spPr/>
    </dgm:pt>
    <dgm:pt modelId="{4EC77C95-4B6C-4804-AF62-6FB1B61A10C4}" type="pres">
      <dgm:prSet presAssocID="{AF54A6E2-EEBB-47D9-935D-0129AEA5A0FE}" presName="compNode" presStyleCnt="0"/>
      <dgm:spPr/>
    </dgm:pt>
    <dgm:pt modelId="{BEB3A554-5D2A-4667-A753-90F5D024A8B4}" type="pres">
      <dgm:prSet presAssocID="{AF54A6E2-EEBB-47D9-935D-0129AEA5A0FE}" presName="dummyConnPt" presStyleCnt="0"/>
      <dgm:spPr/>
    </dgm:pt>
    <dgm:pt modelId="{1D6396F7-DD65-4010-8867-956A35219E96}" type="pres">
      <dgm:prSet presAssocID="{AF54A6E2-EEBB-47D9-935D-0129AEA5A0FE}" presName="node" presStyleLbl="node1" presStyleIdx="8" presStyleCnt="16">
        <dgm:presLayoutVars>
          <dgm:bulletEnabled val="1"/>
        </dgm:presLayoutVars>
      </dgm:prSet>
      <dgm:spPr/>
    </dgm:pt>
    <dgm:pt modelId="{D12F8CE8-1C82-4A21-9BF5-E79318686F60}" type="pres">
      <dgm:prSet presAssocID="{649FA2A0-17CB-4425-882D-DA9097124651}" presName="sibTrans" presStyleLbl="bgSibTrans2D1" presStyleIdx="8" presStyleCnt="15"/>
      <dgm:spPr/>
    </dgm:pt>
    <dgm:pt modelId="{BE32FB1E-10F2-47CB-8707-FE06530B112B}" type="pres">
      <dgm:prSet presAssocID="{6871599C-4884-4B65-892D-4A02D20F93DE}" presName="compNode" presStyleCnt="0"/>
      <dgm:spPr/>
    </dgm:pt>
    <dgm:pt modelId="{31356A06-4B4E-47E2-86A0-A2DB6601A294}" type="pres">
      <dgm:prSet presAssocID="{6871599C-4884-4B65-892D-4A02D20F93DE}" presName="dummyConnPt" presStyleCnt="0"/>
      <dgm:spPr/>
    </dgm:pt>
    <dgm:pt modelId="{6D053357-86B6-46D0-9B51-125CBC866915}" type="pres">
      <dgm:prSet presAssocID="{6871599C-4884-4B65-892D-4A02D20F93DE}" presName="node" presStyleLbl="node1" presStyleIdx="9" presStyleCnt="16">
        <dgm:presLayoutVars>
          <dgm:bulletEnabled val="1"/>
        </dgm:presLayoutVars>
      </dgm:prSet>
      <dgm:spPr/>
    </dgm:pt>
    <dgm:pt modelId="{C3E7DC7A-383C-434E-BA7B-C25783981CFF}" type="pres">
      <dgm:prSet presAssocID="{791891E2-07D3-4D69-80B9-2B3C88E32C02}" presName="sibTrans" presStyleLbl="bgSibTrans2D1" presStyleIdx="9" presStyleCnt="15"/>
      <dgm:spPr/>
    </dgm:pt>
    <dgm:pt modelId="{D24D5D97-3201-4C81-9842-2C4689129B3A}" type="pres">
      <dgm:prSet presAssocID="{AD5FB52A-4AB6-427E-8DB4-C461B8841847}" presName="compNode" presStyleCnt="0"/>
      <dgm:spPr/>
    </dgm:pt>
    <dgm:pt modelId="{BCFBB87A-784E-4C95-B72E-88DA58A493DA}" type="pres">
      <dgm:prSet presAssocID="{AD5FB52A-4AB6-427E-8DB4-C461B8841847}" presName="dummyConnPt" presStyleCnt="0"/>
      <dgm:spPr/>
    </dgm:pt>
    <dgm:pt modelId="{14B6F547-5521-4036-AD00-789D67A89101}" type="pres">
      <dgm:prSet presAssocID="{AD5FB52A-4AB6-427E-8DB4-C461B8841847}" presName="node" presStyleLbl="node1" presStyleIdx="10" presStyleCnt="16">
        <dgm:presLayoutVars>
          <dgm:bulletEnabled val="1"/>
        </dgm:presLayoutVars>
      </dgm:prSet>
      <dgm:spPr/>
    </dgm:pt>
    <dgm:pt modelId="{E1D14270-9C9B-4E39-BC9D-B7A0F64A1A08}" type="pres">
      <dgm:prSet presAssocID="{BCEDD712-56F2-4F8C-A6E5-2F1068C9592A}" presName="sibTrans" presStyleLbl="bgSibTrans2D1" presStyleIdx="10" presStyleCnt="15"/>
      <dgm:spPr/>
    </dgm:pt>
    <dgm:pt modelId="{3C12FD3B-FB37-47ED-A4B4-9F8D8519FEE0}" type="pres">
      <dgm:prSet presAssocID="{370B9142-0736-46FC-9BC9-3847CE223A17}" presName="compNode" presStyleCnt="0"/>
      <dgm:spPr/>
    </dgm:pt>
    <dgm:pt modelId="{1142E0A4-5E46-4769-B0B5-990D0BB087FB}" type="pres">
      <dgm:prSet presAssocID="{370B9142-0736-46FC-9BC9-3847CE223A17}" presName="dummyConnPt" presStyleCnt="0"/>
      <dgm:spPr/>
    </dgm:pt>
    <dgm:pt modelId="{A4C6B707-F853-489E-93FB-8CE8478234C8}" type="pres">
      <dgm:prSet presAssocID="{370B9142-0736-46FC-9BC9-3847CE223A17}" presName="node" presStyleLbl="node1" presStyleIdx="11" presStyleCnt="16">
        <dgm:presLayoutVars>
          <dgm:bulletEnabled val="1"/>
        </dgm:presLayoutVars>
      </dgm:prSet>
      <dgm:spPr/>
    </dgm:pt>
    <dgm:pt modelId="{1468CD0F-4E05-4399-9C19-AE84267126DA}" type="pres">
      <dgm:prSet presAssocID="{088C13F3-08F6-43DC-8A0C-E4A95A8CCDA5}" presName="sibTrans" presStyleLbl="bgSibTrans2D1" presStyleIdx="11" presStyleCnt="15"/>
      <dgm:spPr/>
    </dgm:pt>
    <dgm:pt modelId="{5E50878A-978A-4B8A-9413-F6EBA56AAD2C}" type="pres">
      <dgm:prSet presAssocID="{F1CB0A14-D164-4839-9654-345A92A2B7A0}" presName="compNode" presStyleCnt="0"/>
      <dgm:spPr/>
    </dgm:pt>
    <dgm:pt modelId="{0BDF6C62-0EB9-4D8B-A5D1-8268D6210E0F}" type="pres">
      <dgm:prSet presAssocID="{F1CB0A14-D164-4839-9654-345A92A2B7A0}" presName="dummyConnPt" presStyleCnt="0"/>
      <dgm:spPr/>
    </dgm:pt>
    <dgm:pt modelId="{476FE65F-B028-45CB-A46C-2AE85FAD7C57}" type="pres">
      <dgm:prSet presAssocID="{F1CB0A14-D164-4839-9654-345A92A2B7A0}" presName="node" presStyleLbl="node1" presStyleIdx="12" presStyleCnt="16">
        <dgm:presLayoutVars>
          <dgm:bulletEnabled val="1"/>
        </dgm:presLayoutVars>
      </dgm:prSet>
      <dgm:spPr/>
    </dgm:pt>
    <dgm:pt modelId="{BA238355-263E-40CA-8146-65F0B96EE2B1}" type="pres">
      <dgm:prSet presAssocID="{4A27D47C-3890-49C1-844A-44C3AB8EDEF1}" presName="sibTrans" presStyleLbl="bgSibTrans2D1" presStyleIdx="12" presStyleCnt="15"/>
      <dgm:spPr/>
    </dgm:pt>
    <dgm:pt modelId="{2950E0EE-513D-4DB7-B32A-9FE7AFF3777D}" type="pres">
      <dgm:prSet presAssocID="{CD9D5A97-3A54-45D2-BCE6-EF7203EDDD80}" presName="compNode" presStyleCnt="0"/>
      <dgm:spPr/>
    </dgm:pt>
    <dgm:pt modelId="{E4F62BCB-124D-4F4B-AAAA-7733547E9109}" type="pres">
      <dgm:prSet presAssocID="{CD9D5A97-3A54-45D2-BCE6-EF7203EDDD80}" presName="dummyConnPt" presStyleCnt="0"/>
      <dgm:spPr/>
    </dgm:pt>
    <dgm:pt modelId="{0A8B30CC-A66F-471A-9E8F-D1831A5912EF}" type="pres">
      <dgm:prSet presAssocID="{CD9D5A97-3A54-45D2-BCE6-EF7203EDDD80}" presName="node" presStyleLbl="node1" presStyleIdx="13" presStyleCnt="16">
        <dgm:presLayoutVars>
          <dgm:bulletEnabled val="1"/>
        </dgm:presLayoutVars>
      </dgm:prSet>
      <dgm:spPr/>
    </dgm:pt>
    <dgm:pt modelId="{7AF2B5D0-D76F-432A-B1E5-B2FC699E420E}" type="pres">
      <dgm:prSet presAssocID="{073C89A0-B2B5-44B9-A83E-3A1D6BB47550}" presName="sibTrans" presStyleLbl="bgSibTrans2D1" presStyleIdx="13" presStyleCnt="15"/>
      <dgm:spPr/>
    </dgm:pt>
    <dgm:pt modelId="{235E7451-8933-4A44-8006-F57B2655FA4E}" type="pres">
      <dgm:prSet presAssocID="{9BE717CC-AEDD-455C-83B6-0B9E70136B86}" presName="compNode" presStyleCnt="0"/>
      <dgm:spPr/>
    </dgm:pt>
    <dgm:pt modelId="{D6027B03-EA6C-4FB2-A671-C695377AC930}" type="pres">
      <dgm:prSet presAssocID="{9BE717CC-AEDD-455C-83B6-0B9E70136B86}" presName="dummyConnPt" presStyleCnt="0"/>
      <dgm:spPr/>
    </dgm:pt>
    <dgm:pt modelId="{EDF7963D-9DEA-441B-8821-07460511DF5F}" type="pres">
      <dgm:prSet presAssocID="{9BE717CC-AEDD-455C-83B6-0B9E70136B86}" presName="node" presStyleLbl="node1" presStyleIdx="14" presStyleCnt="16">
        <dgm:presLayoutVars>
          <dgm:bulletEnabled val="1"/>
        </dgm:presLayoutVars>
      </dgm:prSet>
      <dgm:spPr/>
    </dgm:pt>
    <dgm:pt modelId="{E8798125-1564-412E-98A5-875010A801E0}" type="pres">
      <dgm:prSet presAssocID="{4B9B6263-B060-4FA3-ADF4-2B42A2C25DFE}" presName="sibTrans" presStyleLbl="bgSibTrans2D1" presStyleIdx="14" presStyleCnt="15"/>
      <dgm:spPr/>
    </dgm:pt>
    <dgm:pt modelId="{1C012F29-65A0-4CCE-87F1-5E5B3BC9595E}" type="pres">
      <dgm:prSet presAssocID="{35CEDDC3-34F0-405A-8E1D-8660AA4BCEC7}" presName="compNode" presStyleCnt="0"/>
      <dgm:spPr/>
    </dgm:pt>
    <dgm:pt modelId="{75EE98DB-ACEA-4219-9412-73C3E514355B}" type="pres">
      <dgm:prSet presAssocID="{35CEDDC3-34F0-405A-8E1D-8660AA4BCEC7}" presName="dummyConnPt" presStyleCnt="0"/>
      <dgm:spPr/>
    </dgm:pt>
    <dgm:pt modelId="{47A91D7C-A8E0-4339-8051-B7AEA320A55D}" type="pres">
      <dgm:prSet presAssocID="{35CEDDC3-34F0-405A-8E1D-8660AA4BCEC7}" presName="node" presStyleLbl="node1" presStyleIdx="15" presStyleCnt="16">
        <dgm:presLayoutVars>
          <dgm:bulletEnabled val="1"/>
        </dgm:presLayoutVars>
      </dgm:prSet>
      <dgm:spPr/>
    </dgm:pt>
  </dgm:ptLst>
  <dgm:cxnLst>
    <dgm:cxn modelId="{6303BA03-3344-433C-8B89-183A20DDAECD}" srcId="{47C2CC44-AFF5-4138-818A-A7850F41F427}" destId="{662DE135-E090-42E6-B135-6E4C003922D3}" srcOrd="7" destOrd="0" parTransId="{316B1807-9C4B-4BC0-B8DF-A8F516FC4FFD}" sibTransId="{89D6B01E-8E6E-46EB-B5B1-E9715AC42FC7}"/>
    <dgm:cxn modelId="{2CCF7E0B-C514-481A-BE4D-5CFFB22F0B26}" type="presOf" srcId="{F1CB0A14-D164-4839-9654-345A92A2B7A0}" destId="{476FE65F-B028-45CB-A46C-2AE85FAD7C57}" srcOrd="0" destOrd="0" presId="urn:microsoft.com/office/officeart/2005/8/layout/bProcess4"/>
    <dgm:cxn modelId="{0AEE2711-C35A-448F-9B55-F6674D19F965}" type="presOf" srcId="{CFA99F2B-FC8A-459B-B000-A85B5A11D2FD}" destId="{44659290-4D22-497F-86BD-5AE815F1557F}" srcOrd="0" destOrd="0" presId="urn:microsoft.com/office/officeart/2005/8/layout/bProcess4"/>
    <dgm:cxn modelId="{154EB516-30CD-4084-8B24-8EDC19FB3467}" srcId="{47C2CC44-AFF5-4138-818A-A7850F41F427}" destId="{AF54A6E2-EEBB-47D9-935D-0129AEA5A0FE}" srcOrd="8" destOrd="0" parTransId="{876FD3FE-35DE-4F47-84F9-A0CA8ACD973D}" sibTransId="{649FA2A0-17CB-4425-882D-DA9097124651}"/>
    <dgm:cxn modelId="{09AD1918-30DB-4818-973C-7FF95F55C67D}" type="presOf" srcId="{088C13F3-08F6-43DC-8A0C-E4A95A8CCDA5}" destId="{1468CD0F-4E05-4399-9C19-AE84267126DA}" srcOrd="0" destOrd="0" presId="urn:microsoft.com/office/officeart/2005/8/layout/bProcess4"/>
    <dgm:cxn modelId="{FA877E18-F141-4F20-A12B-768ED6193F42}" srcId="{47C2CC44-AFF5-4138-818A-A7850F41F427}" destId="{AD5FB52A-4AB6-427E-8DB4-C461B8841847}" srcOrd="10" destOrd="0" parTransId="{09665CF3-EC51-40C8-890B-1A8721FAF04D}" sibTransId="{BCEDD712-56F2-4F8C-A6E5-2F1068C9592A}"/>
    <dgm:cxn modelId="{71F41C1E-E848-4A8C-97A3-F8F121C57B3C}" srcId="{47C2CC44-AFF5-4138-818A-A7850F41F427}" destId="{6CF69962-F4B4-492F-9B5F-C3BA434A37F4}" srcOrd="4" destOrd="0" parTransId="{2DB51762-582F-43B6-847F-CDB921D8D4B1}" sibTransId="{CFA99F2B-FC8A-459B-B000-A85B5A11D2FD}"/>
    <dgm:cxn modelId="{66CF9D21-6A8F-45D4-9C53-534716475A2F}" type="presOf" srcId="{649FA2A0-17CB-4425-882D-DA9097124651}" destId="{D12F8CE8-1C82-4A21-9BF5-E79318686F60}" srcOrd="0" destOrd="0" presId="urn:microsoft.com/office/officeart/2005/8/layout/bProcess4"/>
    <dgm:cxn modelId="{306AFD21-7F7B-4E6F-82CC-7E6E7916179C}" type="presOf" srcId="{47C2CC44-AFF5-4138-818A-A7850F41F427}" destId="{87BD1F94-A210-4D19-B05B-A8FEDF0B02B1}" srcOrd="0" destOrd="0" presId="urn:microsoft.com/office/officeart/2005/8/layout/bProcess4"/>
    <dgm:cxn modelId="{BC15CA22-DBFF-4A35-80E2-945788396A27}" type="presOf" srcId="{662DE135-E090-42E6-B135-6E4C003922D3}" destId="{C471F1FA-31AD-4E49-9106-43AAC3986D56}" srcOrd="0" destOrd="0" presId="urn:microsoft.com/office/officeart/2005/8/layout/bProcess4"/>
    <dgm:cxn modelId="{2F2A3A26-B079-4A0A-BA9A-4458BC137EBE}" type="presOf" srcId="{4A67AF9A-FDB6-4D0C-B475-34D6F162D5E7}" destId="{49BD1C47-941D-4FA8-B5B4-F5E9AF015A63}" srcOrd="0" destOrd="0" presId="urn:microsoft.com/office/officeart/2005/8/layout/bProcess4"/>
    <dgm:cxn modelId="{7DD61B5E-C2F6-4798-A1B7-D779F0B0820B}" type="presOf" srcId="{9BE717CC-AEDD-455C-83B6-0B9E70136B86}" destId="{EDF7963D-9DEA-441B-8821-07460511DF5F}" srcOrd="0" destOrd="0" presId="urn:microsoft.com/office/officeart/2005/8/layout/bProcess4"/>
    <dgm:cxn modelId="{7B05FE62-B6B8-4393-A0F7-36F040EB312E}" type="presOf" srcId="{4B9B6263-B060-4FA3-ADF4-2B42A2C25DFE}" destId="{E8798125-1564-412E-98A5-875010A801E0}" srcOrd="0" destOrd="0" presId="urn:microsoft.com/office/officeart/2005/8/layout/bProcess4"/>
    <dgm:cxn modelId="{6D610D44-5089-40A9-A78B-7C34A37A0EBC}" type="presOf" srcId="{CD9D5A97-3A54-45D2-BCE6-EF7203EDDD80}" destId="{0A8B30CC-A66F-471A-9E8F-D1831A5912EF}" srcOrd="0" destOrd="0" presId="urn:microsoft.com/office/officeart/2005/8/layout/bProcess4"/>
    <dgm:cxn modelId="{6A312169-7F80-4E2C-BBE5-F3F0A4D3ADAA}" type="presOf" srcId="{F0317654-F4F2-4ECB-9156-2D54F4CC73D2}" destId="{E5ECE8FC-F4EF-438D-851A-EA61B9047D05}" srcOrd="0" destOrd="0" presId="urn:microsoft.com/office/officeart/2005/8/layout/bProcess4"/>
    <dgm:cxn modelId="{06F26A6E-F5CE-4790-887A-988BDFEE7C0C}" type="presOf" srcId="{CC9B2D82-81C0-4EF6-8F72-9C428A61AC63}" destId="{BFC37AA8-8584-42F6-B62C-97B5EA5428E9}" srcOrd="0" destOrd="0" presId="urn:microsoft.com/office/officeart/2005/8/layout/bProcess4"/>
    <dgm:cxn modelId="{5E2F586F-CE86-4D2C-9E65-56DE410FDB6B}" srcId="{47C2CC44-AFF5-4138-818A-A7850F41F427}" destId="{165FB8AD-DEDE-4C2B-BFA6-83259D61BC52}" srcOrd="0" destOrd="0" parTransId="{46049BAD-AFC1-46E9-92EC-89B71635A88B}" sibTransId="{BDD18717-0B30-423E-9336-2C8E0358A961}"/>
    <dgm:cxn modelId="{71E77150-5E98-46FB-B57A-F343D7A56D6C}" type="presOf" srcId="{4A27D47C-3890-49C1-844A-44C3AB8EDEF1}" destId="{BA238355-263E-40CA-8146-65F0B96EE2B1}" srcOrd="0" destOrd="0" presId="urn:microsoft.com/office/officeart/2005/8/layout/bProcess4"/>
    <dgm:cxn modelId="{FA27DD51-A935-4EE9-B179-96F4A0050396}" srcId="{47C2CC44-AFF5-4138-818A-A7850F41F427}" destId="{9D8174E1-F2E7-4347-92DF-5C39372B5BC5}" srcOrd="5" destOrd="0" parTransId="{F79D2857-53CD-470B-A423-F3ED7064EA27}" sibTransId="{4F71877A-264B-457D-9CB6-64EAA843AA14}"/>
    <dgm:cxn modelId="{EA688954-71CE-4D44-9F23-E30A20F704B8}" srcId="{47C2CC44-AFF5-4138-818A-A7850F41F427}" destId="{370B9142-0736-46FC-9BC9-3847CE223A17}" srcOrd="11" destOrd="0" parTransId="{FA19AC2C-84B8-436B-A38B-12237F35F471}" sibTransId="{088C13F3-08F6-43DC-8A0C-E4A95A8CCDA5}"/>
    <dgm:cxn modelId="{BDE58755-78B5-4573-A8B3-A9E57200193A}" type="presOf" srcId="{6871599C-4884-4B65-892D-4A02D20F93DE}" destId="{6D053357-86B6-46D0-9B51-125CBC866915}" srcOrd="0" destOrd="0" presId="urn:microsoft.com/office/officeart/2005/8/layout/bProcess4"/>
    <dgm:cxn modelId="{B209A45A-06C0-4FE6-9E41-D8BA5CC222A6}" srcId="{47C2CC44-AFF5-4138-818A-A7850F41F427}" destId="{CC9B2D82-81C0-4EF6-8F72-9C428A61AC63}" srcOrd="6" destOrd="0" parTransId="{29AB2FD0-AAF3-43E5-B375-BD3CB43AE578}" sibTransId="{675ACA1A-CE53-4AE1-A051-49C8FD76AD24}"/>
    <dgm:cxn modelId="{9C90357C-0BF9-4DDA-9CF4-4B0906205422}" srcId="{47C2CC44-AFF5-4138-818A-A7850F41F427}" destId="{4A67AF9A-FDB6-4D0C-B475-34D6F162D5E7}" srcOrd="2" destOrd="0" parTransId="{E76079A3-5CF0-4865-BAE8-17E6D9E76326}" sibTransId="{3648285B-2985-4BF6-9124-7213C1E53123}"/>
    <dgm:cxn modelId="{252AD27C-5BFB-4820-BBE4-93D73EE69C89}" type="presOf" srcId="{AD5FB52A-4AB6-427E-8DB4-C461B8841847}" destId="{14B6F547-5521-4036-AD00-789D67A89101}" srcOrd="0" destOrd="0" presId="urn:microsoft.com/office/officeart/2005/8/layout/bProcess4"/>
    <dgm:cxn modelId="{38B99F7E-D533-4FF6-9EBD-7E4BBAEA9057}" type="presOf" srcId="{791891E2-07D3-4D69-80B9-2B3C88E32C02}" destId="{C3E7DC7A-383C-434E-BA7B-C25783981CFF}" srcOrd="0" destOrd="0" presId="urn:microsoft.com/office/officeart/2005/8/layout/bProcess4"/>
    <dgm:cxn modelId="{C723FE83-57C3-4E9E-984B-1D6C8DF128BF}" srcId="{47C2CC44-AFF5-4138-818A-A7850F41F427}" destId="{26A8F523-917F-4278-9538-ABA040919834}" srcOrd="3" destOrd="0" parTransId="{64EEE454-A67C-4835-AD2A-01C64CFB1A03}" sibTransId="{1170ECB9-28CD-4CE0-A3DA-BD1F70795379}"/>
    <dgm:cxn modelId="{45215F8B-9AB4-4582-A7DB-D518B6B0FA9C}" type="presOf" srcId="{CEA44FC0-9ECB-4F70-907C-E057DE268565}" destId="{AB10940F-0A80-4E53-900C-4E3B3FE6F53D}" srcOrd="0" destOrd="0" presId="urn:microsoft.com/office/officeart/2005/8/layout/bProcess4"/>
    <dgm:cxn modelId="{A8BF4C8B-59A0-4C48-963B-5BEA681D901C}" srcId="{47C2CC44-AFF5-4138-818A-A7850F41F427}" destId="{6871599C-4884-4B65-892D-4A02D20F93DE}" srcOrd="9" destOrd="0" parTransId="{DA16A028-383C-4EFD-B70A-5B28A22B6583}" sibTransId="{791891E2-07D3-4D69-80B9-2B3C88E32C02}"/>
    <dgm:cxn modelId="{9D40298C-4F69-4B37-B299-74CADDC3173D}" type="presOf" srcId="{073C89A0-B2B5-44B9-A83E-3A1D6BB47550}" destId="{7AF2B5D0-D76F-432A-B1E5-B2FC699E420E}" srcOrd="0" destOrd="0" presId="urn:microsoft.com/office/officeart/2005/8/layout/bProcess4"/>
    <dgm:cxn modelId="{B829DD94-CF3E-4178-8C4A-96DBB5CFC9C7}" type="presOf" srcId="{BDD18717-0B30-423E-9336-2C8E0358A961}" destId="{E31C3D9F-37C3-4DD7-BBBB-8FD7F2725BA1}" srcOrd="0" destOrd="0" presId="urn:microsoft.com/office/officeart/2005/8/layout/bProcess4"/>
    <dgm:cxn modelId="{CF71D598-15B1-4134-B704-A15B6622AEE0}" type="presOf" srcId="{6CF69962-F4B4-492F-9B5F-C3BA434A37F4}" destId="{414FE4FB-83E5-4945-90C6-23F014228633}" srcOrd="0" destOrd="0" presId="urn:microsoft.com/office/officeart/2005/8/layout/bProcess4"/>
    <dgm:cxn modelId="{C3FD5A9A-AD23-4A84-B8AB-29F086372522}" type="presOf" srcId="{35CEDDC3-34F0-405A-8E1D-8660AA4BCEC7}" destId="{47A91D7C-A8E0-4339-8051-B7AEA320A55D}" srcOrd="0" destOrd="0" presId="urn:microsoft.com/office/officeart/2005/8/layout/bProcess4"/>
    <dgm:cxn modelId="{D1A88EA0-AABE-4DA2-A0FA-3A5CEAE7DCA1}" type="presOf" srcId="{370B9142-0736-46FC-9BC9-3847CE223A17}" destId="{A4C6B707-F853-489E-93FB-8CE8478234C8}" srcOrd="0" destOrd="0" presId="urn:microsoft.com/office/officeart/2005/8/layout/bProcess4"/>
    <dgm:cxn modelId="{4CFC67A1-0663-4B59-9D50-CCC7381543E8}" type="presOf" srcId="{89D6B01E-8E6E-46EB-B5B1-E9715AC42FC7}" destId="{C0AB24D3-ABE9-4092-9263-901E049C424F}" srcOrd="0" destOrd="0" presId="urn:microsoft.com/office/officeart/2005/8/layout/bProcess4"/>
    <dgm:cxn modelId="{4410B5A2-8B33-44CC-AD90-E896A63E39B2}" type="presOf" srcId="{26A8F523-917F-4278-9538-ABA040919834}" destId="{4AC77122-6C4C-4B0D-AB55-24349B6599F8}" srcOrd="0" destOrd="0" presId="urn:microsoft.com/office/officeart/2005/8/layout/bProcess4"/>
    <dgm:cxn modelId="{B1824AA3-D934-4C53-90A1-448F74549080}" type="presOf" srcId="{675ACA1A-CE53-4AE1-A051-49C8FD76AD24}" destId="{831B1BB3-2E7B-4D33-8AEC-7B2C881046AC}" srcOrd="0" destOrd="0" presId="urn:microsoft.com/office/officeart/2005/8/layout/bProcess4"/>
    <dgm:cxn modelId="{A4E10EC2-AFCA-4B0E-AEEA-1F590B17C584}" type="presOf" srcId="{BCEDD712-56F2-4F8C-A6E5-2F1068C9592A}" destId="{E1D14270-9C9B-4E39-BC9D-B7A0F64A1A08}" srcOrd="0" destOrd="0" presId="urn:microsoft.com/office/officeart/2005/8/layout/bProcess4"/>
    <dgm:cxn modelId="{6D24FBCD-1E38-4DE9-97CE-28B332888353}" type="presOf" srcId="{165FB8AD-DEDE-4C2B-BFA6-83259D61BC52}" destId="{72169BCB-AB09-4B9F-A0CF-2AC988219802}" srcOrd="0" destOrd="0" presId="urn:microsoft.com/office/officeart/2005/8/layout/bProcess4"/>
    <dgm:cxn modelId="{2C323FCF-AC80-4B4E-B357-E96DF1B19367}" type="presOf" srcId="{1170ECB9-28CD-4CE0-A3DA-BD1F70795379}" destId="{22E5557B-4BE1-4C0E-A4C2-9EA59F5B025B}" srcOrd="0" destOrd="0" presId="urn:microsoft.com/office/officeart/2005/8/layout/bProcess4"/>
    <dgm:cxn modelId="{45E48FDA-40A9-487B-948C-E06BD05B669E}" type="presOf" srcId="{AF54A6E2-EEBB-47D9-935D-0129AEA5A0FE}" destId="{1D6396F7-DD65-4010-8867-956A35219E96}" srcOrd="0" destOrd="0" presId="urn:microsoft.com/office/officeart/2005/8/layout/bProcess4"/>
    <dgm:cxn modelId="{AD8DA8DA-6AA3-431E-8FBE-71DBFC76BCAA}" srcId="{47C2CC44-AFF5-4138-818A-A7850F41F427}" destId="{F1CB0A14-D164-4839-9654-345A92A2B7A0}" srcOrd="12" destOrd="0" parTransId="{8AB94958-B299-4145-8FA7-121010FE8FDE}" sibTransId="{4A27D47C-3890-49C1-844A-44C3AB8EDEF1}"/>
    <dgm:cxn modelId="{963F6EDB-6FEF-4954-8EE6-778642CB4859}" type="presOf" srcId="{9D8174E1-F2E7-4347-92DF-5C39372B5BC5}" destId="{D5AE941D-C3F6-4FD9-AE8D-91B4A80BCB17}" srcOrd="0" destOrd="0" presId="urn:microsoft.com/office/officeart/2005/8/layout/bProcess4"/>
    <dgm:cxn modelId="{4A0F0EDD-EDCB-4729-91A7-8570969FAA04}" srcId="{47C2CC44-AFF5-4138-818A-A7850F41F427}" destId="{CD9D5A97-3A54-45D2-BCE6-EF7203EDDD80}" srcOrd="13" destOrd="0" parTransId="{01028346-0729-4F14-A81A-03009A06CD07}" sibTransId="{073C89A0-B2B5-44B9-A83E-3A1D6BB47550}"/>
    <dgm:cxn modelId="{A84596EC-E5C5-4757-919D-3A3564DE87F2}" srcId="{47C2CC44-AFF5-4138-818A-A7850F41F427}" destId="{F0317654-F4F2-4ECB-9156-2D54F4CC73D2}" srcOrd="1" destOrd="0" parTransId="{5B56CBF3-05C7-4DF7-B672-F909A2336A5A}" sibTransId="{CEA44FC0-9ECB-4F70-907C-E057DE268565}"/>
    <dgm:cxn modelId="{8A313AED-FDB2-4E26-969B-6AD3E45C7930}" srcId="{47C2CC44-AFF5-4138-818A-A7850F41F427}" destId="{35CEDDC3-34F0-405A-8E1D-8660AA4BCEC7}" srcOrd="15" destOrd="0" parTransId="{1E66FD9E-68DB-4AB5-8EA0-9EC01FD64E5C}" sibTransId="{80139816-DA73-44BE-B80C-80901B4C94D6}"/>
    <dgm:cxn modelId="{2FB5F4F3-9530-4B6D-9F02-03585B627587}" type="presOf" srcId="{3648285B-2985-4BF6-9124-7213C1E53123}" destId="{55CAC36D-32D7-4C0D-81C2-4379450EF2CB}" srcOrd="0" destOrd="0" presId="urn:microsoft.com/office/officeart/2005/8/layout/bProcess4"/>
    <dgm:cxn modelId="{C07BEEF4-6014-4640-A4B4-156E701EEBBA}" type="presOf" srcId="{4F71877A-264B-457D-9CB6-64EAA843AA14}" destId="{8311CE2E-AE53-494A-B63A-2173E50A1733}" srcOrd="0" destOrd="0" presId="urn:microsoft.com/office/officeart/2005/8/layout/bProcess4"/>
    <dgm:cxn modelId="{A5BD74F6-0C96-4E90-94B1-1086C8D08213}" srcId="{47C2CC44-AFF5-4138-818A-A7850F41F427}" destId="{9BE717CC-AEDD-455C-83B6-0B9E70136B86}" srcOrd="14" destOrd="0" parTransId="{D5CE85F3-761D-4445-8305-2C1787D9D065}" sibTransId="{4B9B6263-B060-4FA3-ADF4-2B42A2C25DFE}"/>
    <dgm:cxn modelId="{C514A94F-3CCA-42FE-81B7-88E961FF5687}" type="presParOf" srcId="{87BD1F94-A210-4D19-B05B-A8FEDF0B02B1}" destId="{F093CABF-CF70-41F3-B164-FF7BBD011E04}" srcOrd="0" destOrd="0" presId="urn:microsoft.com/office/officeart/2005/8/layout/bProcess4"/>
    <dgm:cxn modelId="{1FF1A24D-ACD9-4E5B-89E2-0FF0CAF53866}" type="presParOf" srcId="{F093CABF-CF70-41F3-B164-FF7BBD011E04}" destId="{A2CB810E-0D46-44F7-981B-725E6B1D0801}" srcOrd="0" destOrd="0" presId="urn:microsoft.com/office/officeart/2005/8/layout/bProcess4"/>
    <dgm:cxn modelId="{35518542-6900-4892-91F0-55229EF39DD1}" type="presParOf" srcId="{F093CABF-CF70-41F3-B164-FF7BBD011E04}" destId="{72169BCB-AB09-4B9F-A0CF-2AC988219802}" srcOrd="1" destOrd="0" presId="urn:microsoft.com/office/officeart/2005/8/layout/bProcess4"/>
    <dgm:cxn modelId="{81343E75-B146-4AE7-B9D6-8D1F21B46803}" type="presParOf" srcId="{87BD1F94-A210-4D19-B05B-A8FEDF0B02B1}" destId="{E31C3D9F-37C3-4DD7-BBBB-8FD7F2725BA1}" srcOrd="1" destOrd="0" presId="urn:microsoft.com/office/officeart/2005/8/layout/bProcess4"/>
    <dgm:cxn modelId="{86B08E23-8568-4F10-A00F-EBFBA915362E}" type="presParOf" srcId="{87BD1F94-A210-4D19-B05B-A8FEDF0B02B1}" destId="{2D0DC162-D6EE-487A-9179-4529452CB674}" srcOrd="2" destOrd="0" presId="urn:microsoft.com/office/officeart/2005/8/layout/bProcess4"/>
    <dgm:cxn modelId="{2A2E1EF9-596B-4E7A-9A47-F7A99E26A042}" type="presParOf" srcId="{2D0DC162-D6EE-487A-9179-4529452CB674}" destId="{C46B412B-AE4D-4893-991B-919062C09B25}" srcOrd="0" destOrd="0" presId="urn:microsoft.com/office/officeart/2005/8/layout/bProcess4"/>
    <dgm:cxn modelId="{AB2CB399-7E77-401E-A801-ABDADC7CDA9C}" type="presParOf" srcId="{2D0DC162-D6EE-487A-9179-4529452CB674}" destId="{E5ECE8FC-F4EF-438D-851A-EA61B9047D05}" srcOrd="1" destOrd="0" presId="urn:microsoft.com/office/officeart/2005/8/layout/bProcess4"/>
    <dgm:cxn modelId="{4A05FEC8-CFB0-46C0-BDCA-373F431D4CBE}" type="presParOf" srcId="{87BD1F94-A210-4D19-B05B-A8FEDF0B02B1}" destId="{AB10940F-0A80-4E53-900C-4E3B3FE6F53D}" srcOrd="3" destOrd="0" presId="urn:microsoft.com/office/officeart/2005/8/layout/bProcess4"/>
    <dgm:cxn modelId="{CB4454E9-CF02-4053-A784-A04A754BDC53}" type="presParOf" srcId="{87BD1F94-A210-4D19-B05B-A8FEDF0B02B1}" destId="{1B154BBB-53D0-4CB3-AA89-C9027121497B}" srcOrd="4" destOrd="0" presId="urn:microsoft.com/office/officeart/2005/8/layout/bProcess4"/>
    <dgm:cxn modelId="{500645D7-BDBE-465F-9D86-EDAC0D7DF681}" type="presParOf" srcId="{1B154BBB-53D0-4CB3-AA89-C9027121497B}" destId="{A138909F-21F3-434F-BDBE-F737CD425603}" srcOrd="0" destOrd="0" presId="urn:microsoft.com/office/officeart/2005/8/layout/bProcess4"/>
    <dgm:cxn modelId="{7C985D8F-1615-4828-AE6E-DF6C630BF86A}" type="presParOf" srcId="{1B154BBB-53D0-4CB3-AA89-C9027121497B}" destId="{49BD1C47-941D-4FA8-B5B4-F5E9AF015A63}" srcOrd="1" destOrd="0" presId="urn:microsoft.com/office/officeart/2005/8/layout/bProcess4"/>
    <dgm:cxn modelId="{7BD05873-423C-44FD-9988-9700931C3FE7}" type="presParOf" srcId="{87BD1F94-A210-4D19-B05B-A8FEDF0B02B1}" destId="{55CAC36D-32D7-4C0D-81C2-4379450EF2CB}" srcOrd="5" destOrd="0" presId="urn:microsoft.com/office/officeart/2005/8/layout/bProcess4"/>
    <dgm:cxn modelId="{F952A6E9-583E-4FDC-BF03-71C9138FCAD2}" type="presParOf" srcId="{87BD1F94-A210-4D19-B05B-A8FEDF0B02B1}" destId="{F54E4D24-DA45-4571-A56B-E77580B66811}" srcOrd="6" destOrd="0" presId="urn:microsoft.com/office/officeart/2005/8/layout/bProcess4"/>
    <dgm:cxn modelId="{BBD78066-77F1-450B-9A00-551434736219}" type="presParOf" srcId="{F54E4D24-DA45-4571-A56B-E77580B66811}" destId="{BA3597F8-A424-4737-A349-E80D6456E121}" srcOrd="0" destOrd="0" presId="urn:microsoft.com/office/officeart/2005/8/layout/bProcess4"/>
    <dgm:cxn modelId="{28C50033-EE81-4CD2-9725-3F4C43D5EE69}" type="presParOf" srcId="{F54E4D24-DA45-4571-A56B-E77580B66811}" destId="{4AC77122-6C4C-4B0D-AB55-24349B6599F8}" srcOrd="1" destOrd="0" presId="urn:microsoft.com/office/officeart/2005/8/layout/bProcess4"/>
    <dgm:cxn modelId="{25AD8261-683C-4471-B366-BF2E602F24E9}" type="presParOf" srcId="{87BD1F94-A210-4D19-B05B-A8FEDF0B02B1}" destId="{22E5557B-4BE1-4C0E-A4C2-9EA59F5B025B}" srcOrd="7" destOrd="0" presId="urn:microsoft.com/office/officeart/2005/8/layout/bProcess4"/>
    <dgm:cxn modelId="{1A89B038-BA5B-4241-B0FE-ABF0F7B8F8CD}" type="presParOf" srcId="{87BD1F94-A210-4D19-B05B-A8FEDF0B02B1}" destId="{303DF4C5-6BF2-417F-9DFD-20387D5C7E3B}" srcOrd="8" destOrd="0" presId="urn:microsoft.com/office/officeart/2005/8/layout/bProcess4"/>
    <dgm:cxn modelId="{5DEA67B8-65BF-47D9-8978-27369429F8B2}" type="presParOf" srcId="{303DF4C5-6BF2-417F-9DFD-20387D5C7E3B}" destId="{B330A0B7-1865-43DE-B17F-B44729560377}" srcOrd="0" destOrd="0" presId="urn:microsoft.com/office/officeart/2005/8/layout/bProcess4"/>
    <dgm:cxn modelId="{FEC4F823-C1D7-46FC-AF3B-E624A73625B2}" type="presParOf" srcId="{303DF4C5-6BF2-417F-9DFD-20387D5C7E3B}" destId="{414FE4FB-83E5-4945-90C6-23F014228633}" srcOrd="1" destOrd="0" presId="urn:microsoft.com/office/officeart/2005/8/layout/bProcess4"/>
    <dgm:cxn modelId="{F21859B2-89AC-44CB-BF64-2312DD32194F}" type="presParOf" srcId="{87BD1F94-A210-4D19-B05B-A8FEDF0B02B1}" destId="{44659290-4D22-497F-86BD-5AE815F1557F}" srcOrd="9" destOrd="0" presId="urn:microsoft.com/office/officeart/2005/8/layout/bProcess4"/>
    <dgm:cxn modelId="{48EA03C7-EB3F-484B-83C4-98BA6570B6C5}" type="presParOf" srcId="{87BD1F94-A210-4D19-B05B-A8FEDF0B02B1}" destId="{9CE46F58-1C82-4889-B66E-6A09744BB3F0}" srcOrd="10" destOrd="0" presId="urn:microsoft.com/office/officeart/2005/8/layout/bProcess4"/>
    <dgm:cxn modelId="{C73A9648-879A-4CE5-8726-DD4566304A73}" type="presParOf" srcId="{9CE46F58-1C82-4889-B66E-6A09744BB3F0}" destId="{D3A0ECDF-5D7D-4CE2-82F4-B113A2ABF530}" srcOrd="0" destOrd="0" presId="urn:microsoft.com/office/officeart/2005/8/layout/bProcess4"/>
    <dgm:cxn modelId="{CFB7C813-571F-4267-B318-1732BC207A68}" type="presParOf" srcId="{9CE46F58-1C82-4889-B66E-6A09744BB3F0}" destId="{D5AE941D-C3F6-4FD9-AE8D-91B4A80BCB17}" srcOrd="1" destOrd="0" presId="urn:microsoft.com/office/officeart/2005/8/layout/bProcess4"/>
    <dgm:cxn modelId="{E8554556-FEB3-426E-A0A1-D8A4BBE45C5F}" type="presParOf" srcId="{87BD1F94-A210-4D19-B05B-A8FEDF0B02B1}" destId="{8311CE2E-AE53-494A-B63A-2173E50A1733}" srcOrd="11" destOrd="0" presId="urn:microsoft.com/office/officeart/2005/8/layout/bProcess4"/>
    <dgm:cxn modelId="{24F5D21B-F9E9-418A-8BC4-9E4FB0104B22}" type="presParOf" srcId="{87BD1F94-A210-4D19-B05B-A8FEDF0B02B1}" destId="{7D04BFDC-3BAE-4554-849D-46E85F24E1CC}" srcOrd="12" destOrd="0" presId="urn:microsoft.com/office/officeart/2005/8/layout/bProcess4"/>
    <dgm:cxn modelId="{C8796EFC-5083-496C-B9B4-7116F3C02665}" type="presParOf" srcId="{7D04BFDC-3BAE-4554-849D-46E85F24E1CC}" destId="{60A94F2E-9734-4100-8645-97CFC7B58D15}" srcOrd="0" destOrd="0" presId="urn:microsoft.com/office/officeart/2005/8/layout/bProcess4"/>
    <dgm:cxn modelId="{9FCB933E-6869-462D-8BA0-56DE23EA649A}" type="presParOf" srcId="{7D04BFDC-3BAE-4554-849D-46E85F24E1CC}" destId="{BFC37AA8-8584-42F6-B62C-97B5EA5428E9}" srcOrd="1" destOrd="0" presId="urn:microsoft.com/office/officeart/2005/8/layout/bProcess4"/>
    <dgm:cxn modelId="{D9DA249B-9245-4CA6-BFF9-CC8F08D65048}" type="presParOf" srcId="{87BD1F94-A210-4D19-B05B-A8FEDF0B02B1}" destId="{831B1BB3-2E7B-4D33-8AEC-7B2C881046AC}" srcOrd="13" destOrd="0" presId="urn:microsoft.com/office/officeart/2005/8/layout/bProcess4"/>
    <dgm:cxn modelId="{5917E018-C211-427C-8D4B-6E0CCA12FF60}" type="presParOf" srcId="{87BD1F94-A210-4D19-B05B-A8FEDF0B02B1}" destId="{A342BBC1-9C6C-4ED8-ACA6-827675822214}" srcOrd="14" destOrd="0" presId="urn:microsoft.com/office/officeart/2005/8/layout/bProcess4"/>
    <dgm:cxn modelId="{67D15004-B184-4FEE-A519-F39BAA644427}" type="presParOf" srcId="{A342BBC1-9C6C-4ED8-ACA6-827675822214}" destId="{F9DC6E2B-CFC3-4282-AAAD-66B10C6FBBCE}" srcOrd="0" destOrd="0" presId="urn:microsoft.com/office/officeart/2005/8/layout/bProcess4"/>
    <dgm:cxn modelId="{F6B7D83B-7459-49E7-A53A-13B335F93C29}" type="presParOf" srcId="{A342BBC1-9C6C-4ED8-ACA6-827675822214}" destId="{C471F1FA-31AD-4E49-9106-43AAC3986D56}" srcOrd="1" destOrd="0" presId="urn:microsoft.com/office/officeart/2005/8/layout/bProcess4"/>
    <dgm:cxn modelId="{7BF18B8B-769A-44C9-9AE4-0B9E273FAEE0}" type="presParOf" srcId="{87BD1F94-A210-4D19-B05B-A8FEDF0B02B1}" destId="{C0AB24D3-ABE9-4092-9263-901E049C424F}" srcOrd="15" destOrd="0" presId="urn:microsoft.com/office/officeart/2005/8/layout/bProcess4"/>
    <dgm:cxn modelId="{8BAA6B29-6ADC-4569-B3BD-610DF7D6773F}" type="presParOf" srcId="{87BD1F94-A210-4D19-B05B-A8FEDF0B02B1}" destId="{4EC77C95-4B6C-4804-AF62-6FB1B61A10C4}" srcOrd="16" destOrd="0" presId="urn:microsoft.com/office/officeart/2005/8/layout/bProcess4"/>
    <dgm:cxn modelId="{BD1473E5-0705-44B9-92B1-D363439FCDA9}" type="presParOf" srcId="{4EC77C95-4B6C-4804-AF62-6FB1B61A10C4}" destId="{BEB3A554-5D2A-4667-A753-90F5D024A8B4}" srcOrd="0" destOrd="0" presId="urn:microsoft.com/office/officeart/2005/8/layout/bProcess4"/>
    <dgm:cxn modelId="{620BC060-5347-4324-852D-37115A45FE82}" type="presParOf" srcId="{4EC77C95-4B6C-4804-AF62-6FB1B61A10C4}" destId="{1D6396F7-DD65-4010-8867-956A35219E96}" srcOrd="1" destOrd="0" presId="urn:microsoft.com/office/officeart/2005/8/layout/bProcess4"/>
    <dgm:cxn modelId="{AC5F3862-0BE8-4AD8-B45F-FB52D1A329E4}" type="presParOf" srcId="{87BD1F94-A210-4D19-B05B-A8FEDF0B02B1}" destId="{D12F8CE8-1C82-4A21-9BF5-E79318686F60}" srcOrd="17" destOrd="0" presId="urn:microsoft.com/office/officeart/2005/8/layout/bProcess4"/>
    <dgm:cxn modelId="{77EFE7CA-06B8-41CB-A631-034F5AF7B283}" type="presParOf" srcId="{87BD1F94-A210-4D19-B05B-A8FEDF0B02B1}" destId="{BE32FB1E-10F2-47CB-8707-FE06530B112B}" srcOrd="18" destOrd="0" presId="urn:microsoft.com/office/officeart/2005/8/layout/bProcess4"/>
    <dgm:cxn modelId="{54B39794-3DC7-4E06-957B-4140850EB6EF}" type="presParOf" srcId="{BE32FB1E-10F2-47CB-8707-FE06530B112B}" destId="{31356A06-4B4E-47E2-86A0-A2DB6601A294}" srcOrd="0" destOrd="0" presId="urn:microsoft.com/office/officeart/2005/8/layout/bProcess4"/>
    <dgm:cxn modelId="{239DA811-4B72-48E1-B68B-D38D910BAFBD}" type="presParOf" srcId="{BE32FB1E-10F2-47CB-8707-FE06530B112B}" destId="{6D053357-86B6-46D0-9B51-125CBC866915}" srcOrd="1" destOrd="0" presId="urn:microsoft.com/office/officeart/2005/8/layout/bProcess4"/>
    <dgm:cxn modelId="{02D067A9-E8EA-4650-9438-20CBC0DB04D7}" type="presParOf" srcId="{87BD1F94-A210-4D19-B05B-A8FEDF0B02B1}" destId="{C3E7DC7A-383C-434E-BA7B-C25783981CFF}" srcOrd="19" destOrd="0" presId="urn:microsoft.com/office/officeart/2005/8/layout/bProcess4"/>
    <dgm:cxn modelId="{CD3161A4-07B7-4102-AFD6-112187DCA346}" type="presParOf" srcId="{87BD1F94-A210-4D19-B05B-A8FEDF0B02B1}" destId="{D24D5D97-3201-4C81-9842-2C4689129B3A}" srcOrd="20" destOrd="0" presId="urn:microsoft.com/office/officeart/2005/8/layout/bProcess4"/>
    <dgm:cxn modelId="{417EC8D3-7666-4B43-9A61-F691D864245F}" type="presParOf" srcId="{D24D5D97-3201-4C81-9842-2C4689129B3A}" destId="{BCFBB87A-784E-4C95-B72E-88DA58A493DA}" srcOrd="0" destOrd="0" presId="urn:microsoft.com/office/officeart/2005/8/layout/bProcess4"/>
    <dgm:cxn modelId="{9EB6E537-F87B-49F6-97B9-129925D87697}" type="presParOf" srcId="{D24D5D97-3201-4C81-9842-2C4689129B3A}" destId="{14B6F547-5521-4036-AD00-789D67A89101}" srcOrd="1" destOrd="0" presId="urn:microsoft.com/office/officeart/2005/8/layout/bProcess4"/>
    <dgm:cxn modelId="{E8AEAAC4-9A73-4717-8944-363A76278355}" type="presParOf" srcId="{87BD1F94-A210-4D19-B05B-A8FEDF0B02B1}" destId="{E1D14270-9C9B-4E39-BC9D-B7A0F64A1A08}" srcOrd="21" destOrd="0" presId="urn:microsoft.com/office/officeart/2005/8/layout/bProcess4"/>
    <dgm:cxn modelId="{0CD7BF74-6852-42EA-AA2D-B61224FE146E}" type="presParOf" srcId="{87BD1F94-A210-4D19-B05B-A8FEDF0B02B1}" destId="{3C12FD3B-FB37-47ED-A4B4-9F8D8519FEE0}" srcOrd="22" destOrd="0" presId="urn:microsoft.com/office/officeart/2005/8/layout/bProcess4"/>
    <dgm:cxn modelId="{97AD1336-D2EC-49EF-826B-E500ADC9FC1A}" type="presParOf" srcId="{3C12FD3B-FB37-47ED-A4B4-9F8D8519FEE0}" destId="{1142E0A4-5E46-4769-B0B5-990D0BB087FB}" srcOrd="0" destOrd="0" presId="urn:microsoft.com/office/officeart/2005/8/layout/bProcess4"/>
    <dgm:cxn modelId="{EB959DA8-31D6-40FA-AED1-FB7DBEFD881F}" type="presParOf" srcId="{3C12FD3B-FB37-47ED-A4B4-9F8D8519FEE0}" destId="{A4C6B707-F853-489E-93FB-8CE8478234C8}" srcOrd="1" destOrd="0" presId="urn:microsoft.com/office/officeart/2005/8/layout/bProcess4"/>
    <dgm:cxn modelId="{3DC161CA-1538-4C2D-A5C0-32F869B78E3B}" type="presParOf" srcId="{87BD1F94-A210-4D19-B05B-A8FEDF0B02B1}" destId="{1468CD0F-4E05-4399-9C19-AE84267126DA}" srcOrd="23" destOrd="0" presId="urn:microsoft.com/office/officeart/2005/8/layout/bProcess4"/>
    <dgm:cxn modelId="{8CE47CA9-7C21-4CCA-A99E-347E4A3F64FA}" type="presParOf" srcId="{87BD1F94-A210-4D19-B05B-A8FEDF0B02B1}" destId="{5E50878A-978A-4B8A-9413-F6EBA56AAD2C}" srcOrd="24" destOrd="0" presId="urn:microsoft.com/office/officeart/2005/8/layout/bProcess4"/>
    <dgm:cxn modelId="{4BF26282-253A-45C2-B9C3-35DDFAEC958A}" type="presParOf" srcId="{5E50878A-978A-4B8A-9413-F6EBA56AAD2C}" destId="{0BDF6C62-0EB9-4D8B-A5D1-8268D6210E0F}" srcOrd="0" destOrd="0" presId="urn:microsoft.com/office/officeart/2005/8/layout/bProcess4"/>
    <dgm:cxn modelId="{716824B9-D4D5-4815-9371-D29150B4F2DB}" type="presParOf" srcId="{5E50878A-978A-4B8A-9413-F6EBA56AAD2C}" destId="{476FE65F-B028-45CB-A46C-2AE85FAD7C57}" srcOrd="1" destOrd="0" presId="urn:microsoft.com/office/officeart/2005/8/layout/bProcess4"/>
    <dgm:cxn modelId="{FDA8DB8C-E9D7-4028-A0E0-0A9987A75E3D}" type="presParOf" srcId="{87BD1F94-A210-4D19-B05B-A8FEDF0B02B1}" destId="{BA238355-263E-40CA-8146-65F0B96EE2B1}" srcOrd="25" destOrd="0" presId="urn:microsoft.com/office/officeart/2005/8/layout/bProcess4"/>
    <dgm:cxn modelId="{E5D0C849-5539-4FC3-8D5F-FBB3F204A19B}" type="presParOf" srcId="{87BD1F94-A210-4D19-B05B-A8FEDF0B02B1}" destId="{2950E0EE-513D-4DB7-B32A-9FE7AFF3777D}" srcOrd="26" destOrd="0" presId="urn:microsoft.com/office/officeart/2005/8/layout/bProcess4"/>
    <dgm:cxn modelId="{F42D162B-92E6-4A68-969E-9C698E3D514F}" type="presParOf" srcId="{2950E0EE-513D-4DB7-B32A-9FE7AFF3777D}" destId="{E4F62BCB-124D-4F4B-AAAA-7733547E9109}" srcOrd="0" destOrd="0" presId="urn:microsoft.com/office/officeart/2005/8/layout/bProcess4"/>
    <dgm:cxn modelId="{2F4B9D1B-159B-44F7-B93F-90F202876268}" type="presParOf" srcId="{2950E0EE-513D-4DB7-B32A-9FE7AFF3777D}" destId="{0A8B30CC-A66F-471A-9E8F-D1831A5912EF}" srcOrd="1" destOrd="0" presId="urn:microsoft.com/office/officeart/2005/8/layout/bProcess4"/>
    <dgm:cxn modelId="{6A44C7D5-861C-4B4F-B0E4-F5917B1EAAC2}" type="presParOf" srcId="{87BD1F94-A210-4D19-B05B-A8FEDF0B02B1}" destId="{7AF2B5D0-D76F-432A-B1E5-B2FC699E420E}" srcOrd="27" destOrd="0" presId="urn:microsoft.com/office/officeart/2005/8/layout/bProcess4"/>
    <dgm:cxn modelId="{824BBA80-1BD4-4976-ADB2-C8F86835069D}" type="presParOf" srcId="{87BD1F94-A210-4D19-B05B-A8FEDF0B02B1}" destId="{235E7451-8933-4A44-8006-F57B2655FA4E}" srcOrd="28" destOrd="0" presId="urn:microsoft.com/office/officeart/2005/8/layout/bProcess4"/>
    <dgm:cxn modelId="{C3071126-46DA-496D-AC44-DB3DE155A0C5}" type="presParOf" srcId="{235E7451-8933-4A44-8006-F57B2655FA4E}" destId="{D6027B03-EA6C-4FB2-A671-C695377AC930}" srcOrd="0" destOrd="0" presId="urn:microsoft.com/office/officeart/2005/8/layout/bProcess4"/>
    <dgm:cxn modelId="{6149C50F-CB0D-4E20-B55E-C41DB33729DF}" type="presParOf" srcId="{235E7451-8933-4A44-8006-F57B2655FA4E}" destId="{EDF7963D-9DEA-441B-8821-07460511DF5F}" srcOrd="1" destOrd="0" presId="urn:microsoft.com/office/officeart/2005/8/layout/bProcess4"/>
    <dgm:cxn modelId="{C67D3684-745D-4821-9B40-67ECC0A5DE4A}" type="presParOf" srcId="{87BD1F94-A210-4D19-B05B-A8FEDF0B02B1}" destId="{E8798125-1564-412E-98A5-875010A801E0}" srcOrd="29" destOrd="0" presId="urn:microsoft.com/office/officeart/2005/8/layout/bProcess4"/>
    <dgm:cxn modelId="{43085D06-B27C-4FF1-8702-40BD590D73E9}" type="presParOf" srcId="{87BD1F94-A210-4D19-B05B-A8FEDF0B02B1}" destId="{1C012F29-65A0-4CCE-87F1-5E5B3BC9595E}" srcOrd="30" destOrd="0" presId="urn:microsoft.com/office/officeart/2005/8/layout/bProcess4"/>
    <dgm:cxn modelId="{A3E51AB1-5DC2-4C77-B4B4-EA823AB6EA3E}" type="presParOf" srcId="{1C012F29-65A0-4CCE-87F1-5E5B3BC9595E}" destId="{75EE98DB-ACEA-4219-9412-73C3E514355B}" srcOrd="0" destOrd="0" presId="urn:microsoft.com/office/officeart/2005/8/layout/bProcess4"/>
    <dgm:cxn modelId="{C63CB20C-CC6A-4BEF-94E3-0DF219E5DCAF}" type="presParOf" srcId="{1C012F29-65A0-4CCE-87F1-5E5B3BC9595E}" destId="{47A91D7C-A8E0-4339-8051-B7AEA320A55D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C3133A-5DD0-450E-ABB1-0B0F52300CF5}" type="doc">
      <dgm:prSet loTypeId="urn:microsoft.com/office/officeart/2005/8/layout/vList3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8B82410-B836-4379-AC2A-EE61F7F64A7D}">
      <dgm:prSet phldrT="[Text]"/>
      <dgm:spPr/>
      <dgm:t>
        <a:bodyPr/>
        <a:lstStyle/>
        <a:p>
          <a:r>
            <a:rPr lang="en-US" dirty="0"/>
            <a:t>Create a blame-free environment</a:t>
          </a:r>
        </a:p>
      </dgm:t>
    </dgm:pt>
    <dgm:pt modelId="{95A7AF9A-0BF2-4A04-8168-D79AC9A113D7}" type="sibTrans" cxnId="{8CB1CF8B-05E6-4AEA-BD54-902BDC12382A}">
      <dgm:prSet/>
      <dgm:spPr/>
      <dgm:t>
        <a:bodyPr/>
        <a:lstStyle/>
        <a:p>
          <a:endParaRPr lang="en-US"/>
        </a:p>
      </dgm:t>
    </dgm:pt>
    <dgm:pt modelId="{945A7CC2-3FE9-4FF1-B64A-2F0BDD042A5A}" type="parTrans" cxnId="{8CB1CF8B-05E6-4AEA-BD54-902BDC12382A}">
      <dgm:prSet/>
      <dgm:spPr/>
      <dgm:t>
        <a:bodyPr/>
        <a:lstStyle/>
        <a:p>
          <a:endParaRPr lang="en-US"/>
        </a:p>
      </dgm:t>
    </dgm:pt>
    <dgm:pt modelId="{1E0FB7FF-74B2-4E3A-B804-D014C77C6D95}">
      <dgm:prSet phldrT="[Text]"/>
      <dgm:spPr/>
      <dgm:t>
        <a:bodyPr/>
        <a:lstStyle/>
        <a:p>
          <a:r>
            <a:rPr lang="en-US" dirty="0"/>
            <a:t>Make the right way easier than the wrong way</a:t>
          </a:r>
        </a:p>
      </dgm:t>
    </dgm:pt>
    <dgm:pt modelId="{4A2B7607-6FF0-481D-9344-2D6729EAD4D5}" type="sibTrans" cxnId="{5AD7241A-3BED-4D4B-AE89-B4B3C8F6B938}">
      <dgm:prSet/>
      <dgm:spPr/>
      <dgm:t>
        <a:bodyPr/>
        <a:lstStyle/>
        <a:p>
          <a:endParaRPr lang="en-US"/>
        </a:p>
      </dgm:t>
    </dgm:pt>
    <dgm:pt modelId="{5B144C1D-CCA4-4D01-8CD2-6E7E3217F7CF}" type="parTrans" cxnId="{5AD7241A-3BED-4D4B-AE89-B4B3C8F6B938}">
      <dgm:prSet/>
      <dgm:spPr/>
      <dgm:t>
        <a:bodyPr/>
        <a:lstStyle/>
        <a:p>
          <a:endParaRPr lang="en-US"/>
        </a:p>
      </dgm:t>
    </dgm:pt>
    <dgm:pt modelId="{F93DD8CC-9380-46DE-B3D9-D99D7BA8197F}">
      <dgm:prSet phldrT="[Text]"/>
      <dgm:spPr/>
      <dgm:t>
        <a:bodyPr/>
        <a:lstStyle/>
        <a:p>
          <a:r>
            <a:rPr lang="en-US" dirty="0"/>
            <a:t>Lead by example</a:t>
          </a:r>
        </a:p>
      </dgm:t>
    </dgm:pt>
    <dgm:pt modelId="{2192BA6D-B5D0-41F9-98B8-7DC8F1C54EBD}" type="sibTrans" cxnId="{C2A1F811-FECF-40AD-B7CC-93516C9660FD}">
      <dgm:prSet/>
      <dgm:spPr/>
      <dgm:t>
        <a:bodyPr/>
        <a:lstStyle/>
        <a:p>
          <a:endParaRPr lang="en-US"/>
        </a:p>
      </dgm:t>
    </dgm:pt>
    <dgm:pt modelId="{C6A0C2B4-4F67-43E9-AFB6-B45809BBB16D}" type="parTrans" cxnId="{C2A1F811-FECF-40AD-B7CC-93516C9660FD}">
      <dgm:prSet/>
      <dgm:spPr/>
      <dgm:t>
        <a:bodyPr/>
        <a:lstStyle/>
        <a:p>
          <a:endParaRPr lang="en-US"/>
        </a:p>
      </dgm:t>
    </dgm:pt>
    <dgm:pt modelId="{A7116031-7F90-41D4-AA43-CB1086FDA5D4}">
      <dgm:prSet/>
      <dgm:spPr/>
      <dgm:t>
        <a:bodyPr/>
        <a:lstStyle/>
        <a:p>
          <a:r>
            <a:rPr lang="en-US" dirty="0"/>
            <a:t>Make training in R &amp; R </a:t>
          </a:r>
          <a:r>
            <a:rPr lang="en-US" b="1" dirty="0"/>
            <a:t>explicit</a:t>
          </a:r>
        </a:p>
      </dgm:t>
    </dgm:pt>
    <dgm:pt modelId="{9B9893E1-06DC-46FB-9606-A703C4AC3F01}" type="parTrans" cxnId="{1B616948-48B0-4374-AA46-07204CFFC15B}">
      <dgm:prSet/>
      <dgm:spPr/>
      <dgm:t>
        <a:bodyPr/>
        <a:lstStyle/>
        <a:p>
          <a:endParaRPr lang="en-US"/>
        </a:p>
      </dgm:t>
    </dgm:pt>
    <dgm:pt modelId="{0ACDC969-087C-4405-874C-9E75F5B6C322}" type="sibTrans" cxnId="{1B616948-48B0-4374-AA46-07204CFFC15B}">
      <dgm:prSet/>
      <dgm:spPr/>
      <dgm:t>
        <a:bodyPr/>
        <a:lstStyle/>
        <a:p>
          <a:endParaRPr lang="en-US"/>
        </a:p>
      </dgm:t>
    </dgm:pt>
    <dgm:pt modelId="{61AF5256-29FE-45A6-BD07-510212A6050E}">
      <dgm:prSet/>
      <dgm:spPr/>
      <dgm:t>
        <a:bodyPr/>
        <a:lstStyle/>
        <a:p>
          <a:r>
            <a:rPr lang="en-US" dirty="0"/>
            <a:t>Know what you don’t know – ask an expert</a:t>
          </a:r>
        </a:p>
      </dgm:t>
    </dgm:pt>
    <dgm:pt modelId="{F3CD2FD7-9648-487E-A372-A82B0C5765F5}" type="parTrans" cxnId="{A7F4CAE8-B5D8-4166-9F7A-999B89073F91}">
      <dgm:prSet/>
      <dgm:spPr/>
      <dgm:t>
        <a:bodyPr/>
        <a:lstStyle/>
        <a:p>
          <a:endParaRPr lang="en-US"/>
        </a:p>
      </dgm:t>
    </dgm:pt>
    <dgm:pt modelId="{BA028678-F177-4130-8DDD-8D20C83D8CA7}" type="sibTrans" cxnId="{A7F4CAE8-B5D8-4166-9F7A-999B89073F91}">
      <dgm:prSet/>
      <dgm:spPr/>
      <dgm:t>
        <a:bodyPr/>
        <a:lstStyle/>
        <a:p>
          <a:endParaRPr lang="en-US"/>
        </a:p>
      </dgm:t>
    </dgm:pt>
    <dgm:pt modelId="{FC1B9BC8-CE97-4CCA-A0BC-92918CD10F96}" type="pres">
      <dgm:prSet presAssocID="{DEC3133A-5DD0-450E-ABB1-0B0F52300CF5}" presName="linearFlow" presStyleCnt="0">
        <dgm:presLayoutVars>
          <dgm:dir/>
          <dgm:resizeHandles val="exact"/>
        </dgm:presLayoutVars>
      </dgm:prSet>
      <dgm:spPr/>
    </dgm:pt>
    <dgm:pt modelId="{A96B6A6D-650A-460C-A3BB-499A5DA07D25}" type="pres">
      <dgm:prSet presAssocID="{F93DD8CC-9380-46DE-B3D9-D99D7BA8197F}" presName="composite" presStyleCnt="0"/>
      <dgm:spPr/>
    </dgm:pt>
    <dgm:pt modelId="{7B27FE95-A047-462B-B39A-DC3ABF374554}" type="pres">
      <dgm:prSet presAssocID="{F93DD8CC-9380-46DE-B3D9-D99D7BA8197F}" presName="imgShp" presStyleLbl="fgImgPlace1" presStyleIdx="0" presStyleCnt="5" custLinFactNeighborX="0"/>
      <dgm:spPr>
        <a:solidFill>
          <a:schemeClr val="accent5"/>
        </a:solidFill>
        <a:ln>
          <a:solidFill>
            <a:schemeClr val="accent5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Eye with solid fill"/>
        </a:ext>
      </dgm:extLst>
    </dgm:pt>
    <dgm:pt modelId="{79DB8A32-6060-4AD3-B721-838EAF6BF5E9}" type="pres">
      <dgm:prSet presAssocID="{F93DD8CC-9380-46DE-B3D9-D99D7BA8197F}" presName="txShp" presStyleLbl="node1" presStyleIdx="0" presStyleCnt="5">
        <dgm:presLayoutVars>
          <dgm:bulletEnabled val="1"/>
        </dgm:presLayoutVars>
      </dgm:prSet>
      <dgm:spPr/>
    </dgm:pt>
    <dgm:pt modelId="{0CEB839F-41E8-481C-9A4E-1C3906A094D7}" type="pres">
      <dgm:prSet presAssocID="{2192BA6D-B5D0-41F9-98B8-7DC8F1C54EBD}" presName="spacing" presStyleCnt="0"/>
      <dgm:spPr/>
    </dgm:pt>
    <dgm:pt modelId="{A0FCA2AD-5A61-4A20-958E-6D16D7D248E6}" type="pres">
      <dgm:prSet presAssocID="{1E0FB7FF-74B2-4E3A-B804-D014C77C6D95}" presName="composite" presStyleCnt="0"/>
      <dgm:spPr/>
    </dgm:pt>
    <dgm:pt modelId="{A4BDA7D2-527B-4FBB-B014-AB7E68F2E4C5}" type="pres">
      <dgm:prSet presAssocID="{1E0FB7FF-74B2-4E3A-B804-D014C77C6D95}" presName="imgShp" presStyleLbl="fgImgPlace1" presStyleIdx="1" presStyleCnt="5"/>
      <dgm:spPr>
        <a:solidFill>
          <a:srgbClr val="5F2CA1"/>
        </a:solidFill>
      </dgm:spPr>
    </dgm:pt>
    <dgm:pt modelId="{28C1B696-3FB4-4821-8CA3-4D0AE23F6D1B}" type="pres">
      <dgm:prSet presAssocID="{1E0FB7FF-74B2-4E3A-B804-D014C77C6D95}" presName="txShp" presStyleLbl="node1" presStyleIdx="1" presStyleCnt="5">
        <dgm:presLayoutVars>
          <dgm:bulletEnabled val="1"/>
        </dgm:presLayoutVars>
      </dgm:prSet>
      <dgm:spPr/>
    </dgm:pt>
    <dgm:pt modelId="{2010020D-0C3F-4CED-BAE9-4D2636B242FC}" type="pres">
      <dgm:prSet presAssocID="{4A2B7607-6FF0-481D-9344-2D6729EAD4D5}" presName="spacing" presStyleCnt="0"/>
      <dgm:spPr/>
    </dgm:pt>
    <dgm:pt modelId="{680A5EB4-3A43-4E15-B79D-D1C54C561498}" type="pres">
      <dgm:prSet presAssocID="{78B82410-B836-4379-AC2A-EE61F7F64A7D}" presName="composite" presStyleCnt="0"/>
      <dgm:spPr/>
    </dgm:pt>
    <dgm:pt modelId="{607C5B14-3282-46DE-BEA0-AA50752E35F3}" type="pres">
      <dgm:prSet presAssocID="{78B82410-B836-4379-AC2A-EE61F7F64A7D}" presName="imgShp" presStyleLbl="fgImgPlace1" presStyleIdx="2" presStyleCnt="5"/>
      <dgm:spPr>
        <a:solidFill>
          <a:srgbClr val="0070C0"/>
        </a:solidFill>
      </dgm:spPr>
    </dgm:pt>
    <dgm:pt modelId="{9EB02521-CA09-4F4F-838A-603AFEC264F2}" type="pres">
      <dgm:prSet presAssocID="{78B82410-B836-4379-AC2A-EE61F7F64A7D}" presName="txShp" presStyleLbl="node1" presStyleIdx="2" presStyleCnt="5">
        <dgm:presLayoutVars>
          <dgm:bulletEnabled val="1"/>
        </dgm:presLayoutVars>
      </dgm:prSet>
      <dgm:spPr/>
    </dgm:pt>
    <dgm:pt modelId="{8CF694B4-24A7-47C5-A0D6-023C65AE4192}" type="pres">
      <dgm:prSet presAssocID="{95A7AF9A-0BF2-4A04-8168-D79AC9A113D7}" presName="spacing" presStyleCnt="0"/>
      <dgm:spPr/>
    </dgm:pt>
    <dgm:pt modelId="{E587A10C-DB0E-4482-B329-CBBD9F652633}" type="pres">
      <dgm:prSet presAssocID="{A7116031-7F90-41D4-AA43-CB1086FDA5D4}" presName="composite" presStyleCnt="0"/>
      <dgm:spPr/>
    </dgm:pt>
    <dgm:pt modelId="{8416DDC1-E1BB-4742-B9DE-D2832C5756CB}" type="pres">
      <dgm:prSet presAssocID="{A7116031-7F90-41D4-AA43-CB1086FDA5D4}" presName="imgShp" presStyleLbl="fgImgPlace1" presStyleIdx="3" presStyleCnt="5"/>
      <dgm:spPr>
        <a:solidFill>
          <a:srgbClr val="2DA573"/>
        </a:solidFill>
      </dgm:spPr>
    </dgm:pt>
    <dgm:pt modelId="{D3663127-A077-43F7-B3A1-5608D3BC6517}" type="pres">
      <dgm:prSet presAssocID="{A7116031-7F90-41D4-AA43-CB1086FDA5D4}" presName="txShp" presStyleLbl="node1" presStyleIdx="3" presStyleCnt="5">
        <dgm:presLayoutVars>
          <dgm:bulletEnabled val="1"/>
        </dgm:presLayoutVars>
      </dgm:prSet>
      <dgm:spPr/>
    </dgm:pt>
    <dgm:pt modelId="{8EA76D5C-4847-4622-8FE8-9986E08F068E}" type="pres">
      <dgm:prSet presAssocID="{0ACDC969-087C-4405-874C-9E75F5B6C322}" presName="spacing" presStyleCnt="0"/>
      <dgm:spPr/>
    </dgm:pt>
    <dgm:pt modelId="{C3BDCB20-0709-4BFE-BA21-504FBDE935A1}" type="pres">
      <dgm:prSet presAssocID="{61AF5256-29FE-45A6-BD07-510212A6050E}" presName="composite" presStyleCnt="0"/>
      <dgm:spPr/>
    </dgm:pt>
    <dgm:pt modelId="{5D8DE508-6A6A-485C-8B57-E788A523B5AE}" type="pres">
      <dgm:prSet presAssocID="{61AF5256-29FE-45A6-BD07-510212A6050E}" presName="imgShp" presStyleLbl="fgImgPlace1" presStyleIdx="4" presStyleCnt="5"/>
      <dgm:spPr>
        <a:solidFill>
          <a:srgbClr val="4EA72E"/>
        </a:solidFill>
      </dgm:spPr>
    </dgm:pt>
    <dgm:pt modelId="{78F19199-B2F6-4378-85CF-B614A6D9CD45}" type="pres">
      <dgm:prSet presAssocID="{61AF5256-29FE-45A6-BD07-510212A6050E}" presName="txShp" presStyleLbl="node1" presStyleIdx="4" presStyleCnt="5">
        <dgm:presLayoutVars>
          <dgm:bulletEnabled val="1"/>
        </dgm:presLayoutVars>
      </dgm:prSet>
      <dgm:spPr/>
    </dgm:pt>
  </dgm:ptLst>
  <dgm:cxnLst>
    <dgm:cxn modelId="{FC7F070E-F83A-4AC5-9B26-43C250163CD8}" type="presOf" srcId="{1E0FB7FF-74B2-4E3A-B804-D014C77C6D95}" destId="{28C1B696-3FB4-4821-8CA3-4D0AE23F6D1B}" srcOrd="0" destOrd="0" presId="urn:microsoft.com/office/officeart/2005/8/layout/vList3"/>
    <dgm:cxn modelId="{C2A1F811-FECF-40AD-B7CC-93516C9660FD}" srcId="{DEC3133A-5DD0-450E-ABB1-0B0F52300CF5}" destId="{F93DD8CC-9380-46DE-B3D9-D99D7BA8197F}" srcOrd="0" destOrd="0" parTransId="{C6A0C2B4-4F67-43E9-AFB6-B45809BBB16D}" sibTransId="{2192BA6D-B5D0-41F9-98B8-7DC8F1C54EBD}"/>
    <dgm:cxn modelId="{5AD7241A-3BED-4D4B-AE89-B4B3C8F6B938}" srcId="{DEC3133A-5DD0-450E-ABB1-0B0F52300CF5}" destId="{1E0FB7FF-74B2-4E3A-B804-D014C77C6D95}" srcOrd="1" destOrd="0" parTransId="{5B144C1D-CCA4-4D01-8CD2-6E7E3217F7CF}" sibTransId="{4A2B7607-6FF0-481D-9344-2D6729EAD4D5}"/>
    <dgm:cxn modelId="{8F768F25-2893-4302-ACC2-12CA8455C9DB}" type="presOf" srcId="{A7116031-7F90-41D4-AA43-CB1086FDA5D4}" destId="{D3663127-A077-43F7-B3A1-5608D3BC6517}" srcOrd="0" destOrd="0" presId="urn:microsoft.com/office/officeart/2005/8/layout/vList3"/>
    <dgm:cxn modelId="{1B616948-48B0-4374-AA46-07204CFFC15B}" srcId="{DEC3133A-5DD0-450E-ABB1-0B0F52300CF5}" destId="{A7116031-7F90-41D4-AA43-CB1086FDA5D4}" srcOrd="3" destOrd="0" parTransId="{9B9893E1-06DC-46FB-9606-A703C4AC3F01}" sibTransId="{0ACDC969-087C-4405-874C-9E75F5B6C322}"/>
    <dgm:cxn modelId="{8279977F-626C-4C9B-AFB0-F23863484FC7}" type="presOf" srcId="{F93DD8CC-9380-46DE-B3D9-D99D7BA8197F}" destId="{79DB8A32-6060-4AD3-B721-838EAF6BF5E9}" srcOrd="0" destOrd="0" presId="urn:microsoft.com/office/officeart/2005/8/layout/vList3"/>
    <dgm:cxn modelId="{8CB1CF8B-05E6-4AEA-BD54-902BDC12382A}" srcId="{DEC3133A-5DD0-450E-ABB1-0B0F52300CF5}" destId="{78B82410-B836-4379-AC2A-EE61F7F64A7D}" srcOrd="2" destOrd="0" parTransId="{945A7CC2-3FE9-4FF1-B64A-2F0BDD042A5A}" sibTransId="{95A7AF9A-0BF2-4A04-8168-D79AC9A113D7}"/>
    <dgm:cxn modelId="{286BF58B-5929-4B5B-BD72-649C1F49DA7C}" type="presOf" srcId="{78B82410-B836-4379-AC2A-EE61F7F64A7D}" destId="{9EB02521-CA09-4F4F-838A-603AFEC264F2}" srcOrd="0" destOrd="0" presId="urn:microsoft.com/office/officeart/2005/8/layout/vList3"/>
    <dgm:cxn modelId="{796A9CAC-2314-4593-A273-24AD62365922}" type="presOf" srcId="{DEC3133A-5DD0-450E-ABB1-0B0F52300CF5}" destId="{FC1B9BC8-CE97-4CCA-A0BC-92918CD10F96}" srcOrd="0" destOrd="0" presId="urn:microsoft.com/office/officeart/2005/8/layout/vList3"/>
    <dgm:cxn modelId="{3EE001DD-0896-48FD-A6D7-5A719470F088}" type="presOf" srcId="{61AF5256-29FE-45A6-BD07-510212A6050E}" destId="{78F19199-B2F6-4378-85CF-B614A6D9CD45}" srcOrd="0" destOrd="0" presId="urn:microsoft.com/office/officeart/2005/8/layout/vList3"/>
    <dgm:cxn modelId="{A7F4CAE8-B5D8-4166-9F7A-999B89073F91}" srcId="{DEC3133A-5DD0-450E-ABB1-0B0F52300CF5}" destId="{61AF5256-29FE-45A6-BD07-510212A6050E}" srcOrd="4" destOrd="0" parTransId="{F3CD2FD7-9648-487E-A372-A82B0C5765F5}" sibTransId="{BA028678-F177-4130-8DDD-8D20C83D8CA7}"/>
    <dgm:cxn modelId="{A5F0A301-B967-4072-B2CD-892AE3D1079C}" type="presParOf" srcId="{FC1B9BC8-CE97-4CCA-A0BC-92918CD10F96}" destId="{A96B6A6D-650A-460C-A3BB-499A5DA07D25}" srcOrd="0" destOrd="0" presId="urn:microsoft.com/office/officeart/2005/8/layout/vList3"/>
    <dgm:cxn modelId="{BB9FB9BC-77D8-4BC7-9BFF-5BECF3755F13}" type="presParOf" srcId="{A96B6A6D-650A-460C-A3BB-499A5DA07D25}" destId="{7B27FE95-A047-462B-B39A-DC3ABF374554}" srcOrd="0" destOrd="0" presId="urn:microsoft.com/office/officeart/2005/8/layout/vList3"/>
    <dgm:cxn modelId="{F54B2048-D78A-47D5-9C9F-52B7D2EE17A4}" type="presParOf" srcId="{A96B6A6D-650A-460C-A3BB-499A5DA07D25}" destId="{79DB8A32-6060-4AD3-B721-838EAF6BF5E9}" srcOrd="1" destOrd="0" presId="urn:microsoft.com/office/officeart/2005/8/layout/vList3"/>
    <dgm:cxn modelId="{3714AAAA-0CE2-49B4-9D85-0342073E5634}" type="presParOf" srcId="{FC1B9BC8-CE97-4CCA-A0BC-92918CD10F96}" destId="{0CEB839F-41E8-481C-9A4E-1C3906A094D7}" srcOrd="1" destOrd="0" presId="urn:microsoft.com/office/officeart/2005/8/layout/vList3"/>
    <dgm:cxn modelId="{D071D070-C967-4A21-B757-4A0E88FBE16D}" type="presParOf" srcId="{FC1B9BC8-CE97-4CCA-A0BC-92918CD10F96}" destId="{A0FCA2AD-5A61-4A20-958E-6D16D7D248E6}" srcOrd="2" destOrd="0" presId="urn:microsoft.com/office/officeart/2005/8/layout/vList3"/>
    <dgm:cxn modelId="{190B839A-BF7E-4E25-AD4D-96AC7E30A5BE}" type="presParOf" srcId="{A0FCA2AD-5A61-4A20-958E-6D16D7D248E6}" destId="{A4BDA7D2-527B-4FBB-B014-AB7E68F2E4C5}" srcOrd="0" destOrd="0" presId="urn:microsoft.com/office/officeart/2005/8/layout/vList3"/>
    <dgm:cxn modelId="{BEE0D516-9EF3-4516-A036-F3FFA3E47DE7}" type="presParOf" srcId="{A0FCA2AD-5A61-4A20-958E-6D16D7D248E6}" destId="{28C1B696-3FB4-4821-8CA3-4D0AE23F6D1B}" srcOrd="1" destOrd="0" presId="urn:microsoft.com/office/officeart/2005/8/layout/vList3"/>
    <dgm:cxn modelId="{02B69A51-CD48-4D84-84EE-0181C4CAA37A}" type="presParOf" srcId="{FC1B9BC8-CE97-4CCA-A0BC-92918CD10F96}" destId="{2010020D-0C3F-4CED-BAE9-4D2636B242FC}" srcOrd="3" destOrd="0" presId="urn:microsoft.com/office/officeart/2005/8/layout/vList3"/>
    <dgm:cxn modelId="{89CD8DF3-A020-4FAA-A3A9-341477BFF647}" type="presParOf" srcId="{FC1B9BC8-CE97-4CCA-A0BC-92918CD10F96}" destId="{680A5EB4-3A43-4E15-B79D-D1C54C561498}" srcOrd="4" destOrd="0" presId="urn:microsoft.com/office/officeart/2005/8/layout/vList3"/>
    <dgm:cxn modelId="{E6832B11-CC4D-4442-B639-1434BA33E05F}" type="presParOf" srcId="{680A5EB4-3A43-4E15-B79D-D1C54C561498}" destId="{607C5B14-3282-46DE-BEA0-AA50752E35F3}" srcOrd="0" destOrd="0" presId="urn:microsoft.com/office/officeart/2005/8/layout/vList3"/>
    <dgm:cxn modelId="{2997B5B4-1CF8-4494-9E66-CB8A30B75F0D}" type="presParOf" srcId="{680A5EB4-3A43-4E15-B79D-D1C54C561498}" destId="{9EB02521-CA09-4F4F-838A-603AFEC264F2}" srcOrd="1" destOrd="0" presId="urn:microsoft.com/office/officeart/2005/8/layout/vList3"/>
    <dgm:cxn modelId="{CE06D277-C921-453E-8BE6-02B1E1AD8C43}" type="presParOf" srcId="{FC1B9BC8-CE97-4CCA-A0BC-92918CD10F96}" destId="{8CF694B4-24A7-47C5-A0D6-023C65AE4192}" srcOrd="5" destOrd="0" presId="urn:microsoft.com/office/officeart/2005/8/layout/vList3"/>
    <dgm:cxn modelId="{1DE09F09-AC21-4904-BFB3-12A07024E2A0}" type="presParOf" srcId="{FC1B9BC8-CE97-4CCA-A0BC-92918CD10F96}" destId="{E587A10C-DB0E-4482-B329-CBBD9F652633}" srcOrd="6" destOrd="0" presId="urn:microsoft.com/office/officeart/2005/8/layout/vList3"/>
    <dgm:cxn modelId="{B0B6012A-8F19-45FF-917A-7AF6C82BE08D}" type="presParOf" srcId="{E587A10C-DB0E-4482-B329-CBBD9F652633}" destId="{8416DDC1-E1BB-4742-B9DE-D2832C5756CB}" srcOrd="0" destOrd="0" presId="urn:microsoft.com/office/officeart/2005/8/layout/vList3"/>
    <dgm:cxn modelId="{5A706AB9-D432-4B24-9650-553749400118}" type="presParOf" srcId="{E587A10C-DB0E-4482-B329-CBBD9F652633}" destId="{D3663127-A077-43F7-B3A1-5608D3BC6517}" srcOrd="1" destOrd="0" presId="urn:microsoft.com/office/officeart/2005/8/layout/vList3"/>
    <dgm:cxn modelId="{0267C53E-4861-4107-B617-D278C8183DEB}" type="presParOf" srcId="{FC1B9BC8-CE97-4CCA-A0BC-92918CD10F96}" destId="{8EA76D5C-4847-4622-8FE8-9986E08F068E}" srcOrd="7" destOrd="0" presId="urn:microsoft.com/office/officeart/2005/8/layout/vList3"/>
    <dgm:cxn modelId="{6F117032-A74A-41AC-88F4-E1CACF6DBFAB}" type="presParOf" srcId="{FC1B9BC8-CE97-4CCA-A0BC-92918CD10F96}" destId="{C3BDCB20-0709-4BFE-BA21-504FBDE935A1}" srcOrd="8" destOrd="0" presId="urn:microsoft.com/office/officeart/2005/8/layout/vList3"/>
    <dgm:cxn modelId="{F61E839B-8AA4-4E1A-A12E-968526448D72}" type="presParOf" srcId="{C3BDCB20-0709-4BFE-BA21-504FBDE935A1}" destId="{5D8DE508-6A6A-485C-8B57-E788A523B5AE}" srcOrd="0" destOrd="0" presId="urn:microsoft.com/office/officeart/2005/8/layout/vList3"/>
    <dgm:cxn modelId="{6D67118C-34B8-4544-8703-40A1C9898236}" type="presParOf" srcId="{C3BDCB20-0709-4BFE-BA21-504FBDE935A1}" destId="{78F19199-B2F6-4378-85CF-B614A6D9CD4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1C3D9F-37C3-4DD7-BBBB-8FD7F2725BA1}">
      <dsp:nvSpPr>
        <dsp:cNvPr id="0" name=""/>
        <dsp:cNvSpPr/>
      </dsp:nvSpPr>
      <dsp:spPr>
        <a:xfrm rot="5400000">
          <a:off x="315087" y="885459"/>
          <a:ext cx="1383839" cy="16682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169BCB-AB09-4B9F-A0CF-2AC988219802}">
      <dsp:nvSpPr>
        <dsp:cNvPr id="0" name=""/>
        <dsp:cNvSpPr/>
      </dsp:nvSpPr>
      <dsp:spPr>
        <a:xfrm>
          <a:off x="633118" y="1836"/>
          <a:ext cx="1853579" cy="11121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Selective reporting of the published literature </a:t>
          </a:r>
        </a:p>
      </dsp:txBody>
      <dsp:txXfrm>
        <a:off x="665692" y="34410"/>
        <a:ext cx="1788431" cy="1046999"/>
      </dsp:txXfrm>
    </dsp:sp>
    <dsp:sp modelId="{AB10940F-0A80-4E53-900C-4E3B3FE6F53D}">
      <dsp:nvSpPr>
        <dsp:cNvPr id="0" name=""/>
        <dsp:cNvSpPr/>
      </dsp:nvSpPr>
      <dsp:spPr>
        <a:xfrm rot="5400000">
          <a:off x="315087" y="2275644"/>
          <a:ext cx="1383839" cy="16682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ECE8FC-F4EF-438D-851A-EA61B9047D05}">
      <dsp:nvSpPr>
        <dsp:cNvPr id="0" name=""/>
        <dsp:cNvSpPr/>
      </dsp:nvSpPr>
      <dsp:spPr>
        <a:xfrm>
          <a:off x="633118" y="1392021"/>
          <a:ext cx="1853579" cy="11121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Pressure to publish</a:t>
          </a:r>
        </a:p>
      </dsp:txBody>
      <dsp:txXfrm>
        <a:off x="665692" y="1424595"/>
        <a:ext cx="1788431" cy="1046999"/>
      </dsp:txXfrm>
    </dsp:sp>
    <dsp:sp modelId="{55CAC36D-32D7-4C0D-81C2-4379450EF2CB}">
      <dsp:nvSpPr>
        <dsp:cNvPr id="0" name=""/>
        <dsp:cNvSpPr/>
      </dsp:nvSpPr>
      <dsp:spPr>
        <a:xfrm rot="5400000">
          <a:off x="315087" y="3665829"/>
          <a:ext cx="1383839" cy="16682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BD1C47-941D-4FA8-B5B4-F5E9AF015A63}">
      <dsp:nvSpPr>
        <dsp:cNvPr id="0" name=""/>
        <dsp:cNvSpPr/>
      </dsp:nvSpPr>
      <dsp:spPr>
        <a:xfrm>
          <a:off x="633118" y="2782205"/>
          <a:ext cx="1853579" cy="11121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Low statistical power </a:t>
          </a:r>
        </a:p>
      </dsp:txBody>
      <dsp:txXfrm>
        <a:off x="665692" y="2814779"/>
        <a:ext cx="1788431" cy="1046999"/>
      </dsp:txXfrm>
    </dsp:sp>
    <dsp:sp modelId="{22E5557B-4BE1-4C0E-A4C2-9EA59F5B025B}">
      <dsp:nvSpPr>
        <dsp:cNvPr id="0" name=""/>
        <dsp:cNvSpPr/>
      </dsp:nvSpPr>
      <dsp:spPr>
        <a:xfrm>
          <a:off x="1010179" y="4360921"/>
          <a:ext cx="2458915" cy="16682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C77122-6C4C-4B0D-AB55-24349B6599F8}">
      <dsp:nvSpPr>
        <dsp:cNvPr id="0" name=""/>
        <dsp:cNvSpPr/>
      </dsp:nvSpPr>
      <dsp:spPr>
        <a:xfrm>
          <a:off x="633118" y="4172390"/>
          <a:ext cx="1853579" cy="11121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Poor statistical analysis </a:t>
          </a:r>
        </a:p>
      </dsp:txBody>
      <dsp:txXfrm>
        <a:off x="665692" y="4204964"/>
        <a:ext cx="1788431" cy="1046999"/>
      </dsp:txXfrm>
    </dsp:sp>
    <dsp:sp modelId="{44659290-4D22-497F-86BD-5AE815F1557F}">
      <dsp:nvSpPr>
        <dsp:cNvPr id="0" name=""/>
        <dsp:cNvSpPr/>
      </dsp:nvSpPr>
      <dsp:spPr>
        <a:xfrm rot="16200000">
          <a:off x="2780348" y="3665829"/>
          <a:ext cx="1383839" cy="16682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4FE4FB-83E5-4945-90C6-23F014228633}">
      <dsp:nvSpPr>
        <dsp:cNvPr id="0" name=""/>
        <dsp:cNvSpPr/>
      </dsp:nvSpPr>
      <dsp:spPr>
        <a:xfrm>
          <a:off x="3098379" y="4172390"/>
          <a:ext cx="1853579" cy="11121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Not enough internal replication by original authors</a:t>
          </a:r>
        </a:p>
      </dsp:txBody>
      <dsp:txXfrm>
        <a:off x="3130953" y="4204964"/>
        <a:ext cx="1788431" cy="1046999"/>
      </dsp:txXfrm>
    </dsp:sp>
    <dsp:sp modelId="{8311CE2E-AE53-494A-B63A-2173E50A1733}">
      <dsp:nvSpPr>
        <dsp:cNvPr id="0" name=""/>
        <dsp:cNvSpPr/>
      </dsp:nvSpPr>
      <dsp:spPr>
        <a:xfrm rot="16200000">
          <a:off x="2780348" y="2275644"/>
          <a:ext cx="1383839" cy="16682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AE941D-C3F6-4FD9-AE8D-91B4A80BCB17}">
      <dsp:nvSpPr>
        <dsp:cNvPr id="0" name=""/>
        <dsp:cNvSpPr/>
      </dsp:nvSpPr>
      <dsp:spPr>
        <a:xfrm>
          <a:off x="3098379" y="2782205"/>
          <a:ext cx="1853579" cy="11121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Insufficient study oversight</a:t>
          </a:r>
        </a:p>
      </dsp:txBody>
      <dsp:txXfrm>
        <a:off x="3130953" y="2814779"/>
        <a:ext cx="1788431" cy="1046999"/>
      </dsp:txXfrm>
    </dsp:sp>
    <dsp:sp modelId="{831B1BB3-2E7B-4D33-8AEC-7B2C881046AC}">
      <dsp:nvSpPr>
        <dsp:cNvPr id="0" name=""/>
        <dsp:cNvSpPr/>
      </dsp:nvSpPr>
      <dsp:spPr>
        <a:xfrm rot="16200000">
          <a:off x="2780348" y="885459"/>
          <a:ext cx="1383839" cy="16682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C37AA8-8584-42F6-B62C-97B5EA5428E9}">
      <dsp:nvSpPr>
        <dsp:cNvPr id="0" name=""/>
        <dsp:cNvSpPr/>
      </dsp:nvSpPr>
      <dsp:spPr>
        <a:xfrm>
          <a:off x="3098379" y="1392021"/>
          <a:ext cx="1853579" cy="11121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Lack of training</a:t>
          </a:r>
        </a:p>
      </dsp:txBody>
      <dsp:txXfrm>
        <a:off x="3130953" y="1424595"/>
        <a:ext cx="1788431" cy="1046999"/>
      </dsp:txXfrm>
    </dsp:sp>
    <dsp:sp modelId="{C0AB24D3-ABE9-4092-9263-901E049C424F}">
      <dsp:nvSpPr>
        <dsp:cNvPr id="0" name=""/>
        <dsp:cNvSpPr/>
      </dsp:nvSpPr>
      <dsp:spPr>
        <a:xfrm>
          <a:off x="3475441" y="190367"/>
          <a:ext cx="2458915" cy="16682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71F1FA-31AD-4E49-9106-43AAC3986D56}">
      <dsp:nvSpPr>
        <dsp:cNvPr id="0" name=""/>
        <dsp:cNvSpPr/>
      </dsp:nvSpPr>
      <dsp:spPr>
        <a:xfrm>
          <a:off x="3098379" y="1836"/>
          <a:ext cx="1853579" cy="11121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Failure to make materials openly available </a:t>
          </a:r>
        </a:p>
      </dsp:txBody>
      <dsp:txXfrm>
        <a:off x="3130953" y="34410"/>
        <a:ext cx="1788431" cy="1046999"/>
      </dsp:txXfrm>
    </dsp:sp>
    <dsp:sp modelId="{D12F8CE8-1C82-4A21-9BF5-E79318686F60}">
      <dsp:nvSpPr>
        <dsp:cNvPr id="0" name=""/>
        <dsp:cNvSpPr/>
      </dsp:nvSpPr>
      <dsp:spPr>
        <a:xfrm rot="5400000">
          <a:off x="5245609" y="885459"/>
          <a:ext cx="1383839" cy="16682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6396F7-DD65-4010-8867-956A35219E96}">
      <dsp:nvSpPr>
        <dsp:cNvPr id="0" name=""/>
        <dsp:cNvSpPr/>
      </dsp:nvSpPr>
      <dsp:spPr>
        <a:xfrm>
          <a:off x="5563640" y="1836"/>
          <a:ext cx="1853579" cy="11121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Failure to make original study data openly available </a:t>
          </a:r>
        </a:p>
      </dsp:txBody>
      <dsp:txXfrm>
        <a:off x="5596214" y="34410"/>
        <a:ext cx="1788431" cy="1046999"/>
      </dsp:txXfrm>
    </dsp:sp>
    <dsp:sp modelId="{C3E7DC7A-383C-434E-BA7B-C25783981CFF}">
      <dsp:nvSpPr>
        <dsp:cNvPr id="0" name=""/>
        <dsp:cNvSpPr/>
      </dsp:nvSpPr>
      <dsp:spPr>
        <a:xfrm rot="5400000">
          <a:off x="5245609" y="2275644"/>
          <a:ext cx="1383839" cy="16682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053357-86B6-46D0-9B51-125CBC866915}">
      <dsp:nvSpPr>
        <dsp:cNvPr id="0" name=""/>
        <dsp:cNvSpPr/>
      </dsp:nvSpPr>
      <dsp:spPr>
        <a:xfrm>
          <a:off x="5563640" y="1392021"/>
          <a:ext cx="1853579" cy="11121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Poor study design</a:t>
          </a:r>
        </a:p>
      </dsp:txBody>
      <dsp:txXfrm>
        <a:off x="5596214" y="1424595"/>
        <a:ext cx="1788431" cy="1046999"/>
      </dsp:txXfrm>
    </dsp:sp>
    <dsp:sp modelId="{E1D14270-9C9B-4E39-BC9D-B7A0F64A1A08}">
      <dsp:nvSpPr>
        <dsp:cNvPr id="0" name=""/>
        <dsp:cNvSpPr/>
      </dsp:nvSpPr>
      <dsp:spPr>
        <a:xfrm rot="5400000">
          <a:off x="5245609" y="3665829"/>
          <a:ext cx="1383839" cy="16682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B6F547-5521-4036-AD00-789D67A89101}">
      <dsp:nvSpPr>
        <dsp:cNvPr id="0" name=""/>
        <dsp:cNvSpPr/>
      </dsp:nvSpPr>
      <dsp:spPr>
        <a:xfrm>
          <a:off x="5563640" y="2782205"/>
          <a:ext cx="1853579" cy="11121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Fraud</a:t>
          </a:r>
        </a:p>
      </dsp:txBody>
      <dsp:txXfrm>
        <a:off x="5596214" y="2814779"/>
        <a:ext cx="1788431" cy="1046999"/>
      </dsp:txXfrm>
    </dsp:sp>
    <dsp:sp modelId="{1468CD0F-4E05-4399-9C19-AE84267126DA}">
      <dsp:nvSpPr>
        <dsp:cNvPr id="0" name=""/>
        <dsp:cNvSpPr/>
      </dsp:nvSpPr>
      <dsp:spPr>
        <a:xfrm>
          <a:off x="5940702" y="4360921"/>
          <a:ext cx="2458915" cy="16682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C6B707-F853-489E-93FB-8CE8478234C8}">
      <dsp:nvSpPr>
        <dsp:cNvPr id="0" name=""/>
        <dsp:cNvSpPr/>
      </dsp:nvSpPr>
      <dsp:spPr>
        <a:xfrm>
          <a:off x="5563640" y="4172390"/>
          <a:ext cx="1853579" cy="11121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Poor quality peer review</a:t>
          </a:r>
        </a:p>
      </dsp:txBody>
      <dsp:txXfrm>
        <a:off x="5596214" y="4204964"/>
        <a:ext cx="1788431" cy="1046999"/>
      </dsp:txXfrm>
    </dsp:sp>
    <dsp:sp modelId="{BA238355-263E-40CA-8146-65F0B96EE2B1}">
      <dsp:nvSpPr>
        <dsp:cNvPr id="0" name=""/>
        <dsp:cNvSpPr/>
      </dsp:nvSpPr>
      <dsp:spPr>
        <a:xfrm rot="16200000">
          <a:off x="7710871" y="3665829"/>
          <a:ext cx="1383839" cy="16682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6FE65F-B028-45CB-A46C-2AE85FAD7C57}">
      <dsp:nvSpPr>
        <dsp:cNvPr id="0" name=""/>
        <dsp:cNvSpPr/>
      </dsp:nvSpPr>
      <dsp:spPr>
        <a:xfrm>
          <a:off x="8028901" y="4172390"/>
          <a:ext cx="1853579" cy="11121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Problems in the design of replication studies</a:t>
          </a:r>
        </a:p>
      </dsp:txBody>
      <dsp:txXfrm>
        <a:off x="8061475" y="4204964"/>
        <a:ext cx="1788431" cy="1046999"/>
      </dsp:txXfrm>
    </dsp:sp>
    <dsp:sp modelId="{7AF2B5D0-D76F-432A-B1E5-B2FC699E420E}">
      <dsp:nvSpPr>
        <dsp:cNvPr id="0" name=""/>
        <dsp:cNvSpPr/>
      </dsp:nvSpPr>
      <dsp:spPr>
        <a:xfrm rot="16200000">
          <a:off x="7710871" y="2275644"/>
          <a:ext cx="1383839" cy="16682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8B30CC-A66F-471A-9E8F-D1831A5912EF}">
      <dsp:nvSpPr>
        <dsp:cNvPr id="0" name=""/>
        <dsp:cNvSpPr/>
      </dsp:nvSpPr>
      <dsp:spPr>
        <a:xfrm>
          <a:off x="8028901" y="2782205"/>
          <a:ext cx="1853579" cy="11121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Technical expertise required for replication </a:t>
          </a:r>
        </a:p>
      </dsp:txBody>
      <dsp:txXfrm>
        <a:off x="8061475" y="2814779"/>
        <a:ext cx="1788431" cy="1046999"/>
      </dsp:txXfrm>
    </dsp:sp>
    <dsp:sp modelId="{E8798125-1564-412E-98A5-875010A801E0}">
      <dsp:nvSpPr>
        <dsp:cNvPr id="0" name=""/>
        <dsp:cNvSpPr/>
      </dsp:nvSpPr>
      <dsp:spPr>
        <a:xfrm rot="16200000">
          <a:off x="7710871" y="885459"/>
          <a:ext cx="1383839" cy="16682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F7963D-9DEA-441B-8821-07460511DF5F}">
      <dsp:nvSpPr>
        <dsp:cNvPr id="0" name=""/>
        <dsp:cNvSpPr/>
      </dsp:nvSpPr>
      <dsp:spPr>
        <a:xfrm>
          <a:off x="8028901" y="1392021"/>
          <a:ext cx="1853579" cy="11121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Variability of standard reagents</a:t>
          </a:r>
        </a:p>
      </dsp:txBody>
      <dsp:txXfrm>
        <a:off x="8061475" y="1424595"/>
        <a:ext cx="1788431" cy="1046999"/>
      </dsp:txXfrm>
    </dsp:sp>
    <dsp:sp modelId="{47A91D7C-A8E0-4339-8051-B7AEA320A55D}">
      <dsp:nvSpPr>
        <dsp:cNvPr id="0" name=""/>
        <dsp:cNvSpPr/>
      </dsp:nvSpPr>
      <dsp:spPr>
        <a:xfrm>
          <a:off x="8028901" y="1836"/>
          <a:ext cx="1853579" cy="11121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Bad luck</a:t>
          </a:r>
        </a:p>
      </dsp:txBody>
      <dsp:txXfrm>
        <a:off x="8061475" y="34410"/>
        <a:ext cx="1788431" cy="10469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DB8A32-6060-4AD3-B721-838EAF6BF5E9}">
      <dsp:nvSpPr>
        <dsp:cNvPr id="0" name=""/>
        <dsp:cNvSpPr/>
      </dsp:nvSpPr>
      <dsp:spPr>
        <a:xfrm rot="10800000">
          <a:off x="2444531" y="782"/>
          <a:ext cx="8678595" cy="1034276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6087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Lead by example</a:t>
          </a:r>
        </a:p>
      </dsp:txBody>
      <dsp:txXfrm rot="10800000">
        <a:off x="2703100" y="782"/>
        <a:ext cx="8420026" cy="1034276"/>
      </dsp:txXfrm>
    </dsp:sp>
    <dsp:sp modelId="{7B27FE95-A047-462B-B39A-DC3ABF374554}">
      <dsp:nvSpPr>
        <dsp:cNvPr id="0" name=""/>
        <dsp:cNvSpPr/>
      </dsp:nvSpPr>
      <dsp:spPr>
        <a:xfrm>
          <a:off x="1927393" y="782"/>
          <a:ext cx="1034276" cy="1034276"/>
        </a:xfrm>
        <a:prstGeom prst="ellipse">
          <a:avLst/>
        </a:prstGeom>
        <a:solidFill>
          <a:schemeClr val="accent5"/>
        </a:solidFill>
        <a:ln w="1905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C1B696-3FB4-4821-8CA3-4D0AE23F6D1B}">
      <dsp:nvSpPr>
        <dsp:cNvPr id="0" name=""/>
        <dsp:cNvSpPr/>
      </dsp:nvSpPr>
      <dsp:spPr>
        <a:xfrm rot="10800000">
          <a:off x="2444531" y="1343797"/>
          <a:ext cx="8678595" cy="1034276"/>
        </a:xfrm>
        <a:prstGeom prst="homePlate">
          <a:avLst/>
        </a:prstGeom>
        <a:solidFill>
          <a:schemeClr val="accent5">
            <a:hueOff val="-3038037"/>
            <a:satOff val="-207"/>
            <a:lumOff val="49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6087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Make the right way easier than the wrong way</a:t>
          </a:r>
        </a:p>
      </dsp:txBody>
      <dsp:txXfrm rot="10800000">
        <a:off x="2703100" y="1343797"/>
        <a:ext cx="8420026" cy="1034276"/>
      </dsp:txXfrm>
    </dsp:sp>
    <dsp:sp modelId="{A4BDA7D2-527B-4FBB-B014-AB7E68F2E4C5}">
      <dsp:nvSpPr>
        <dsp:cNvPr id="0" name=""/>
        <dsp:cNvSpPr/>
      </dsp:nvSpPr>
      <dsp:spPr>
        <a:xfrm>
          <a:off x="1927393" y="1343797"/>
          <a:ext cx="1034276" cy="1034276"/>
        </a:xfrm>
        <a:prstGeom prst="ellipse">
          <a:avLst/>
        </a:prstGeom>
        <a:solidFill>
          <a:srgbClr val="5F2CA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B02521-CA09-4F4F-838A-603AFEC264F2}">
      <dsp:nvSpPr>
        <dsp:cNvPr id="0" name=""/>
        <dsp:cNvSpPr/>
      </dsp:nvSpPr>
      <dsp:spPr>
        <a:xfrm rot="10800000">
          <a:off x="2444531" y="2686812"/>
          <a:ext cx="8678595" cy="1034276"/>
        </a:xfrm>
        <a:prstGeom prst="homePlate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6087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Create a blame-free environment</a:t>
          </a:r>
        </a:p>
      </dsp:txBody>
      <dsp:txXfrm rot="10800000">
        <a:off x="2703100" y="2686812"/>
        <a:ext cx="8420026" cy="1034276"/>
      </dsp:txXfrm>
    </dsp:sp>
    <dsp:sp modelId="{607C5B14-3282-46DE-BEA0-AA50752E35F3}">
      <dsp:nvSpPr>
        <dsp:cNvPr id="0" name=""/>
        <dsp:cNvSpPr/>
      </dsp:nvSpPr>
      <dsp:spPr>
        <a:xfrm>
          <a:off x="1927393" y="2686812"/>
          <a:ext cx="1034276" cy="1034276"/>
        </a:xfrm>
        <a:prstGeom prst="ellipse">
          <a:avLst/>
        </a:prstGeom>
        <a:solidFill>
          <a:srgbClr val="0070C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663127-A077-43F7-B3A1-5608D3BC6517}">
      <dsp:nvSpPr>
        <dsp:cNvPr id="0" name=""/>
        <dsp:cNvSpPr/>
      </dsp:nvSpPr>
      <dsp:spPr>
        <a:xfrm rot="10800000">
          <a:off x="2444531" y="4029828"/>
          <a:ext cx="8678595" cy="1034276"/>
        </a:xfrm>
        <a:prstGeom prst="homePlate">
          <a:avLst/>
        </a:prstGeom>
        <a:solidFill>
          <a:schemeClr val="accent5">
            <a:hueOff val="-9114112"/>
            <a:satOff val="-620"/>
            <a:lumOff val="1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6087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Make training in R &amp; R </a:t>
          </a:r>
          <a:r>
            <a:rPr lang="en-US" sz="3100" b="1" kern="1200" dirty="0"/>
            <a:t>explicit</a:t>
          </a:r>
        </a:p>
      </dsp:txBody>
      <dsp:txXfrm rot="10800000">
        <a:off x="2703100" y="4029828"/>
        <a:ext cx="8420026" cy="1034276"/>
      </dsp:txXfrm>
    </dsp:sp>
    <dsp:sp modelId="{8416DDC1-E1BB-4742-B9DE-D2832C5756CB}">
      <dsp:nvSpPr>
        <dsp:cNvPr id="0" name=""/>
        <dsp:cNvSpPr/>
      </dsp:nvSpPr>
      <dsp:spPr>
        <a:xfrm>
          <a:off x="1927393" y="4029828"/>
          <a:ext cx="1034276" cy="1034276"/>
        </a:xfrm>
        <a:prstGeom prst="ellipse">
          <a:avLst/>
        </a:prstGeom>
        <a:solidFill>
          <a:srgbClr val="2DA573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F19199-B2F6-4378-85CF-B614A6D9CD45}">
      <dsp:nvSpPr>
        <dsp:cNvPr id="0" name=""/>
        <dsp:cNvSpPr/>
      </dsp:nvSpPr>
      <dsp:spPr>
        <a:xfrm rot="10800000">
          <a:off x="2444531" y="5372843"/>
          <a:ext cx="8678595" cy="1034276"/>
        </a:xfrm>
        <a:prstGeom prst="homePlate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6087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Know what you don’t know – ask an expert</a:t>
          </a:r>
        </a:p>
      </dsp:txBody>
      <dsp:txXfrm rot="10800000">
        <a:off x="2703100" y="5372843"/>
        <a:ext cx="8420026" cy="1034276"/>
      </dsp:txXfrm>
    </dsp:sp>
    <dsp:sp modelId="{5D8DE508-6A6A-485C-8B57-E788A523B5AE}">
      <dsp:nvSpPr>
        <dsp:cNvPr id="0" name=""/>
        <dsp:cNvSpPr/>
      </dsp:nvSpPr>
      <dsp:spPr>
        <a:xfrm>
          <a:off x="1927393" y="5372843"/>
          <a:ext cx="1034276" cy="1034276"/>
        </a:xfrm>
        <a:prstGeom prst="ellipse">
          <a:avLst/>
        </a:prstGeom>
        <a:solidFill>
          <a:srgbClr val="4EA72E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5B217-0898-B0B9-DBF8-77ADF3346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F2FACF-348D-BDA1-AC2D-6CCE0B3EAD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8A79D-F943-7EF1-9D86-C6C9C1460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9DF5B-B0FD-4393-9CBC-7EF2A6D7D49A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18FC7B-9E5D-36AF-DB28-7A5BEE3F4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F336B-45F8-F93A-77F8-574E7F95A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B556-3FF6-421B-9A78-A2C9C1B8E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94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37263-B358-32B9-FAAE-A265AFDB2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3433D7-5511-2256-8E52-F8D23448B1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26B44-95DF-419E-3C3B-E0CAB4E85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9DF5B-B0FD-4393-9CBC-7EF2A6D7D49A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BAFD5-1B4E-A7BA-45C2-F52B09480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5BA8A-BA2F-6C08-BF47-F9DB98085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B556-3FF6-421B-9A78-A2C9C1B8E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5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92AF26-961B-EB28-E2F3-04AB0CC919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0E1316-E6CD-0E12-E898-15E0F05724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F9D01-BCB4-E954-BD77-4D27E7405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9DF5B-B0FD-4393-9CBC-7EF2A6D7D49A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CED682-9353-7E93-AB6D-E53EBA1ED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B0546-A391-F1AF-5404-438121F98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B556-3FF6-421B-9A78-A2C9C1B8E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134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D41E6-286A-6774-39AA-27FDACB55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6B21-8E4C-E4E2-3247-1A82C5FFF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A6B40-F24B-1C41-7FDA-6D1247DEF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9DF5B-B0FD-4393-9CBC-7EF2A6D7D49A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BDDA5-CFEB-2F77-9A29-281227CF4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1AFC3-1385-481D-373D-9BEF37AA5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B556-3FF6-421B-9A78-A2C9C1B8E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259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3027C-61D3-58F2-3A14-2D2A5C179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D6F53-2C46-7164-49BC-3021CDCDE5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868E1-FB14-C007-3511-A9030E2C8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9DF5B-B0FD-4393-9CBC-7EF2A6D7D49A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F8262-1074-5E67-19B9-D23B29643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2DAEC-AE5F-5BD7-61A8-2C85D070D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B556-3FF6-421B-9A78-A2C9C1B8E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039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09289-F969-CFB6-C89D-44909A848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DACEE-FCE9-A6A3-0646-27100109DC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4BA7A4-6924-0BC8-650B-11EBC28CD8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7A60E4-446D-0E33-DD16-61C723EE8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9DF5B-B0FD-4393-9CBC-7EF2A6D7D49A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118C62-6462-CAF2-DB7B-49B2DCD69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65D423-B50E-CB4D-DB91-3D789768B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B556-3FF6-421B-9A78-A2C9C1B8E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70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D7A49-A96B-7B84-E873-0C724CA5F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D04515-2140-F7EA-8BD9-92BF085CC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867807-C6BD-7A25-4546-6CB9D8B665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C81159-DA2F-F0B4-AEFD-CE228012BA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EC97C3-8791-012D-FB21-DEADC56FD1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57263F-AE37-7B8F-E612-9B2152142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9DF5B-B0FD-4393-9CBC-7EF2A6D7D49A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37C35F-2445-4F11-EFDE-5FD995AB9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692154-4931-7DB4-1F99-33730F441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B556-3FF6-421B-9A78-A2C9C1B8E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95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D4714-0F38-D054-1E09-1376BF81C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A41127-FF16-0846-5141-875986D81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9DF5B-B0FD-4393-9CBC-7EF2A6D7D49A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6BE97F-DA9E-0920-2973-5085CCA0D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32FA0A-7A9F-2941-1828-D63A75E0B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B556-3FF6-421B-9A78-A2C9C1B8E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502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F58AC0-8145-330A-0CDF-39CCB1C97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9DF5B-B0FD-4393-9CBC-7EF2A6D7D49A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A89671-7C7E-1DD1-4591-1999C3697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90C6C-836E-76BD-1832-4D2BC32F9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B556-3FF6-421B-9A78-A2C9C1B8E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19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2CDBC-D41E-D1C9-AA07-73630767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7C5E5-AFB9-C155-EBF7-E5920E9BF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A92277-95C9-0467-20F6-0B646CC472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D1D0C1-561C-6B23-68A5-72873EDFD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9DF5B-B0FD-4393-9CBC-7EF2A6D7D49A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5487A5-ED6C-CE22-9C4B-3D62EBCBD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8B093A-5904-8C58-8A0A-BBA10BFD3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B556-3FF6-421B-9A78-A2C9C1B8E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0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B82F2-527B-2A05-5231-DA205D36E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65B243-42B9-D683-EB2A-2808171313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BE112C-9AD2-7A1A-3AAC-236FA90317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AD036E-921A-38D2-DAAD-783697EE8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9DF5B-B0FD-4393-9CBC-7EF2A6D7D49A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4EA10F-ACD1-341E-B495-BD75E1541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CB8C5-D65F-C619-4D84-D313B9128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BB556-3FF6-421B-9A78-A2C9C1B8E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88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F55301-2D9A-7AAD-4E5B-4F23FCFCE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5DEBB9-77AE-1B44-A97C-58AC740D30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F1E94-7598-A293-DD40-4F88934054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09DF5B-B0FD-4393-9CBC-7EF2A6D7D49A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D2F3C-CFCF-7890-2758-A00D64CC03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1210-8092-AF0B-532B-415A44E8AE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FBB556-3FF6-421B-9A78-A2C9C1B8E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36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jp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2" Type="http://schemas.openxmlformats.org/officeDocument/2006/relationships/image" Target="../media/image25.png"/><Relationship Id="rId16" Type="http://schemas.openxmlformats.org/officeDocument/2006/relationships/hyperlink" Target="http://edgeeffects.net/december-2014-recommendation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microsoft.com/office/2007/relationships/hdphoto" Target="../media/hdphoto3.wdp"/><Relationship Id="rId5" Type="http://schemas.openxmlformats.org/officeDocument/2006/relationships/image" Target="../media/image28.png"/><Relationship Id="rId15" Type="http://schemas.openxmlformats.org/officeDocument/2006/relationships/image" Target="../media/image36.jp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hyperlink" Target="https://www.flickr.com/photos/joeshlabotnik/2411692991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49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43.png"/><Relationship Id="rId12" Type="http://schemas.openxmlformats.org/officeDocument/2006/relationships/image" Target="../media/image48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47.png"/><Relationship Id="rId5" Type="http://schemas.openxmlformats.org/officeDocument/2006/relationships/diagramColors" Target="../diagrams/colors2.xml"/><Relationship Id="rId15" Type="http://schemas.openxmlformats.org/officeDocument/2006/relationships/image" Target="../media/image40.png"/><Relationship Id="rId10" Type="http://schemas.openxmlformats.org/officeDocument/2006/relationships/image" Target="../media/image46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45.png"/><Relationship Id="rId14" Type="http://schemas.openxmlformats.org/officeDocument/2006/relationships/image" Target="../media/image50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3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67" name="Rectangle 6166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More than half of high-impact cancer lab studies could not be replicated in  controversial analysis | Science | AAAS">
            <a:extLst>
              <a:ext uri="{FF2B5EF4-FFF2-40B4-BE49-F238E27FC236}">
                <a16:creationId xmlns:a16="http://schemas.microsoft.com/office/drawing/2014/main" id="{C5B72CE6-6502-FAE6-EE41-CBE0AA221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40" b="-1"/>
          <a:stretch/>
        </p:blipFill>
        <p:spPr bwMode="auto">
          <a:xfrm>
            <a:off x="2522358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69" name="Rectangle 6168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C42DE5-7C85-5C30-72E9-973994E024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948" y="30656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 dirty="0"/>
              <a:t>Encouraging rigorous and reproducible research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C4CB1-82A2-3EB5-7E56-2D31ED083C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1421" y="4586827"/>
            <a:ext cx="5733054" cy="1964606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2000" dirty="0"/>
              <a:t>Carol Wilusz PhD</a:t>
            </a:r>
          </a:p>
          <a:p>
            <a:pPr algn="l"/>
            <a:r>
              <a:rPr lang="en-US" sz="2000" dirty="0"/>
              <a:t>Professor, Colorado State University</a:t>
            </a:r>
          </a:p>
          <a:p>
            <a:pPr algn="l"/>
            <a:r>
              <a:rPr lang="en-US" sz="2000" dirty="0"/>
              <a:t>Fulbright Scholar to the Czech Republic 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E6B0CA-92DD-8C40-0C04-F1CD4766129D}"/>
              </a:ext>
            </a:extLst>
          </p:cNvPr>
          <p:cNvSpPr txBox="1"/>
          <p:nvPr/>
        </p:nvSpPr>
        <p:spPr>
          <a:xfrm flipH="1">
            <a:off x="0" y="6457286"/>
            <a:ext cx="563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Funded by NIH and the Fulbright Commission</a:t>
            </a:r>
          </a:p>
        </p:txBody>
      </p:sp>
    </p:spTree>
    <p:extLst>
      <p:ext uri="{BB962C8B-B14F-4D97-AF65-F5344CB8AC3E}">
        <p14:creationId xmlns:p14="http://schemas.microsoft.com/office/powerpoint/2010/main" val="340656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76DC7-5FC7-BDD6-EB2A-F9CFC8444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155322"/>
            <a:ext cx="1164336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The “Hidden Curriculum”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F4D13-9081-A6AE-4A8A-777AF86F7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278936"/>
            <a:ext cx="11643360" cy="8487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Knowledge about best practices for rigorous &amp; reproducible research is primarily conveyed through informal means such as mentoring and lab culture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F43DD08-089B-EC2E-47D6-0423CDAF75BC}"/>
              </a:ext>
            </a:extLst>
          </p:cNvPr>
          <p:cNvGrpSpPr/>
          <p:nvPr/>
        </p:nvGrpSpPr>
        <p:grpSpPr>
          <a:xfrm>
            <a:off x="1510030" y="2637790"/>
            <a:ext cx="8741410" cy="4220210"/>
            <a:chOff x="189230" y="2425065"/>
            <a:chExt cx="6871970" cy="36284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D50731E-3E94-EEDC-519A-8B97446BD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9230" y="2425065"/>
              <a:ext cx="6871970" cy="36284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E2CF22C-CB6E-FB7F-CF81-F533A318B860}"/>
                </a:ext>
              </a:extLst>
            </p:cNvPr>
            <p:cNvSpPr txBox="1"/>
            <p:nvPr/>
          </p:nvSpPr>
          <p:spPr>
            <a:xfrm>
              <a:off x="4663440" y="2824480"/>
              <a:ext cx="2235200" cy="95410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Britannic Bold" panose="020B0903060703020204" pitchFamily="34" charset="0"/>
                </a:rPr>
                <a:t>STEM </a:t>
              </a:r>
            </a:p>
            <a:p>
              <a:r>
                <a:rPr lang="en-US" sz="2800" dirty="0">
                  <a:latin typeface="Britannic Bold" panose="020B0903060703020204" pitchFamily="34" charset="0"/>
                </a:rPr>
                <a:t>Coursework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E886A4F-B5B6-CD5B-F072-71A486F708C8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J. Nat. Prod.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2024, 87, 5, 1487-1492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662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39235550-6ED4-3472-F411-B997B99D199B}"/>
              </a:ext>
            </a:extLst>
          </p:cNvPr>
          <p:cNvSpPr/>
          <p:nvPr/>
        </p:nvSpPr>
        <p:spPr>
          <a:xfrm>
            <a:off x="1818640" y="792480"/>
            <a:ext cx="9144000" cy="4592320"/>
          </a:xfrm>
          <a:prstGeom prst="wedgeEllipseCallout">
            <a:avLst>
              <a:gd name="adj1" fmla="val -55138"/>
              <a:gd name="adj2" fmla="val 6647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Have you experienced a situation where a trainee made a mistake because they hadn’t picked up on an unwritten rule or convention?</a:t>
            </a:r>
          </a:p>
        </p:txBody>
      </p:sp>
    </p:spTree>
    <p:extLst>
      <p:ext uri="{BB962C8B-B14F-4D97-AF65-F5344CB8AC3E}">
        <p14:creationId xmlns:p14="http://schemas.microsoft.com/office/powerpoint/2010/main" val="29128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7B9679-D7A9-98C6-3AA1-96CB0D10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Implicit Learning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09F79B6-AE8F-2456-D917-F87D12642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1304"/>
            <a:ext cx="8549640" cy="5042535"/>
          </a:xfrm>
        </p:spPr>
        <p:txBody>
          <a:bodyPr>
            <a:normAutofit fontScale="92500" lnSpcReduction="10000"/>
          </a:bodyPr>
          <a:lstStyle/>
          <a:p>
            <a:r>
              <a:rPr lang="en-US" i="0" dirty="0">
                <a:solidFill>
                  <a:srgbClr val="424242"/>
                </a:solidFill>
                <a:effectLst/>
                <a:latin typeface="Segoe Sans"/>
              </a:rPr>
              <a:t>Assumed to occur naturally (but rarely assessed)</a:t>
            </a:r>
            <a:endParaRPr lang="en-US" b="0" i="0" dirty="0">
              <a:solidFill>
                <a:srgbClr val="424242"/>
              </a:solidFill>
              <a:effectLst/>
              <a:latin typeface="Segoe Sans"/>
            </a:endParaRPr>
          </a:p>
          <a:p>
            <a:r>
              <a:rPr lang="en-US" b="0" i="0" dirty="0">
                <a:solidFill>
                  <a:srgbClr val="424242"/>
                </a:solidFill>
                <a:effectLst/>
                <a:latin typeface="Segoe Sans"/>
              </a:rPr>
              <a:t>Inconsistency:</a:t>
            </a:r>
          </a:p>
          <a:p>
            <a:pPr lvl="1"/>
            <a:r>
              <a:rPr lang="en-US" b="0" i="0" dirty="0">
                <a:solidFill>
                  <a:srgbClr val="424242"/>
                </a:solidFill>
                <a:effectLst/>
                <a:latin typeface="Segoe Sans"/>
              </a:rPr>
              <a:t>Students receive different implicit lessons depending on their prior research experiences/opportunities</a:t>
            </a:r>
          </a:p>
          <a:p>
            <a:r>
              <a:rPr lang="en-US" dirty="0">
                <a:solidFill>
                  <a:srgbClr val="424242"/>
                </a:solidFill>
                <a:latin typeface="Segoe Sans"/>
              </a:rPr>
              <a:t>Gaps in knowledge:</a:t>
            </a:r>
          </a:p>
          <a:p>
            <a:pPr lvl="1"/>
            <a:r>
              <a:rPr lang="en-US" b="0" i="0" dirty="0">
                <a:solidFill>
                  <a:srgbClr val="424242"/>
                </a:solidFill>
                <a:effectLst/>
                <a:latin typeface="Segoe Sans"/>
              </a:rPr>
              <a:t>Important skills and knowledge may be omitted</a:t>
            </a:r>
          </a:p>
          <a:p>
            <a:pPr algn="l"/>
            <a:r>
              <a:rPr lang="en-US" b="0" i="0" dirty="0">
                <a:solidFill>
                  <a:srgbClr val="424242"/>
                </a:solidFill>
                <a:effectLst/>
                <a:latin typeface="Segoe Sans"/>
              </a:rPr>
              <a:t>Ethical Concerns:</a:t>
            </a:r>
          </a:p>
          <a:p>
            <a:pPr lvl="1"/>
            <a:r>
              <a:rPr lang="en-US" b="0" i="0" dirty="0">
                <a:solidFill>
                  <a:srgbClr val="424242"/>
                </a:solidFill>
                <a:effectLst/>
                <a:latin typeface="Segoe Sans"/>
              </a:rPr>
              <a:t>Students may unknowingly adopt unethical or questionable behaviors</a:t>
            </a:r>
          </a:p>
          <a:p>
            <a:r>
              <a:rPr lang="en-US" b="0" i="0" dirty="0">
                <a:solidFill>
                  <a:srgbClr val="424242"/>
                </a:solidFill>
                <a:effectLst/>
                <a:latin typeface="Segoe Sans"/>
              </a:rPr>
              <a:t>Lack of Awareness:</a:t>
            </a:r>
          </a:p>
          <a:p>
            <a:pPr lvl="1"/>
            <a:r>
              <a:rPr lang="en-US" b="0" i="0" dirty="0">
                <a:solidFill>
                  <a:srgbClr val="424242"/>
                </a:solidFill>
                <a:effectLst/>
                <a:latin typeface="Segoe Sans"/>
              </a:rPr>
              <a:t>Students may be unaware of the lessons they are learning, making it difficult to critically evaluate them, </a:t>
            </a:r>
            <a:r>
              <a:rPr lang="en-US" b="0" i="1" dirty="0">
                <a:solidFill>
                  <a:srgbClr val="424242"/>
                </a:solidFill>
                <a:effectLst/>
                <a:latin typeface="Segoe Sans"/>
              </a:rPr>
              <a:t>or accurately pass them on</a:t>
            </a:r>
          </a:p>
          <a:p>
            <a:endParaRPr lang="en-US" dirty="0"/>
          </a:p>
        </p:txBody>
      </p:sp>
      <p:pic>
        <p:nvPicPr>
          <p:cNvPr id="15" name="Graphic 14" descr="Head with gears with solid fill">
            <a:extLst>
              <a:ext uri="{FF2B5EF4-FFF2-40B4-BE49-F238E27FC236}">
                <a16:creationId xmlns:a16="http://schemas.microsoft.com/office/drawing/2014/main" id="{E30D7594-9BE9-48BE-4463-6B2927331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6400" y="2562861"/>
            <a:ext cx="2743835" cy="274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8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tial Circle 3">
            <a:extLst>
              <a:ext uri="{FF2B5EF4-FFF2-40B4-BE49-F238E27FC236}">
                <a16:creationId xmlns:a16="http://schemas.microsoft.com/office/drawing/2014/main" id="{157AD277-AE58-CAC5-7B2E-8E822F78AE54}"/>
              </a:ext>
            </a:extLst>
          </p:cNvPr>
          <p:cNvSpPr/>
          <p:nvPr/>
        </p:nvSpPr>
        <p:spPr>
          <a:xfrm rot="2724828">
            <a:off x="863518" y="2939169"/>
            <a:ext cx="883920" cy="883920"/>
          </a:xfrm>
          <a:prstGeom prst="pi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Partial Circle 4">
            <a:extLst>
              <a:ext uri="{FF2B5EF4-FFF2-40B4-BE49-F238E27FC236}">
                <a16:creationId xmlns:a16="http://schemas.microsoft.com/office/drawing/2014/main" id="{2404BF55-2EC9-4280-7F3E-27B57762BAB4}"/>
              </a:ext>
            </a:extLst>
          </p:cNvPr>
          <p:cNvSpPr/>
          <p:nvPr/>
        </p:nvSpPr>
        <p:spPr>
          <a:xfrm rot="13435071">
            <a:off x="2042078" y="2939265"/>
            <a:ext cx="883920" cy="883920"/>
          </a:xfrm>
          <a:prstGeom prst="pi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Partial Circle 5">
            <a:extLst>
              <a:ext uri="{FF2B5EF4-FFF2-40B4-BE49-F238E27FC236}">
                <a16:creationId xmlns:a16="http://schemas.microsoft.com/office/drawing/2014/main" id="{4D48E20C-25C1-DCCA-76A1-0D35E807E405}"/>
              </a:ext>
            </a:extLst>
          </p:cNvPr>
          <p:cNvSpPr/>
          <p:nvPr/>
        </p:nvSpPr>
        <p:spPr>
          <a:xfrm rot="2598005">
            <a:off x="3378045" y="2939265"/>
            <a:ext cx="883920" cy="883920"/>
          </a:xfrm>
          <a:prstGeom prst="pi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Partial Circle 6">
            <a:extLst>
              <a:ext uri="{FF2B5EF4-FFF2-40B4-BE49-F238E27FC236}">
                <a16:creationId xmlns:a16="http://schemas.microsoft.com/office/drawing/2014/main" id="{6B94CB5E-7D8C-19BA-C868-069D45AA4773}"/>
              </a:ext>
            </a:extLst>
          </p:cNvPr>
          <p:cNvSpPr/>
          <p:nvPr/>
        </p:nvSpPr>
        <p:spPr>
          <a:xfrm rot="13629593">
            <a:off x="4627379" y="2938740"/>
            <a:ext cx="883920" cy="883920"/>
          </a:xfrm>
          <a:prstGeom prst="pi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Partial Circle 7">
            <a:extLst>
              <a:ext uri="{FF2B5EF4-FFF2-40B4-BE49-F238E27FC236}">
                <a16:creationId xmlns:a16="http://schemas.microsoft.com/office/drawing/2014/main" id="{317FC587-FAD8-D114-76B4-F0854B512991}"/>
              </a:ext>
            </a:extLst>
          </p:cNvPr>
          <p:cNvSpPr/>
          <p:nvPr/>
        </p:nvSpPr>
        <p:spPr>
          <a:xfrm rot="2855200">
            <a:off x="6212340" y="2913512"/>
            <a:ext cx="883920" cy="883920"/>
          </a:xfrm>
          <a:prstGeom prst="pi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Partial Circle 8">
            <a:extLst>
              <a:ext uri="{FF2B5EF4-FFF2-40B4-BE49-F238E27FC236}">
                <a16:creationId xmlns:a16="http://schemas.microsoft.com/office/drawing/2014/main" id="{00B322A8-5B66-E42B-CA40-2CB29A2C5B2F}"/>
              </a:ext>
            </a:extLst>
          </p:cNvPr>
          <p:cNvSpPr/>
          <p:nvPr/>
        </p:nvSpPr>
        <p:spPr>
          <a:xfrm rot="13475795">
            <a:off x="7390805" y="2938932"/>
            <a:ext cx="883920" cy="883920"/>
          </a:xfrm>
          <a:prstGeom prst="pi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19255E45-0D53-4615-ECD3-FE1FC07E73AB}"/>
              </a:ext>
            </a:extLst>
          </p:cNvPr>
          <p:cNvSpPr/>
          <p:nvPr/>
        </p:nvSpPr>
        <p:spPr>
          <a:xfrm>
            <a:off x="1473471" y="1405009"/>
            <a:ext cx="2067195" cy="1117600"/>
          </a:xfrm>
          <a:prstGeom prst="wedgeEllipseCallout">
            <a:avLst>
              <a:gd name="adj1" fmla="val -38674"/>
              <a:gd name="adj2" fmla="val 101741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Add 5ml of buffer A and incubate at 37°C for 10 min</a:t>
            </a: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FA2488DB-D4F8-45FB-0553-F003290049EB}"/>
              </a:ext>
            </a:extLst>
          </p:cNvPr>
          <p:cNvSpPr/>
          <p:nvPr/>
        </p:nvSpPr>
        <p:spPr>
          <a:xfrm>
            <a:off x="4028805" y="1467233"/>
            <a:ext cx="2067195" cy="1117600"/>
          </a:xfrm>
          <a:prstGeom prst="wedgeEllipseCallout">
            <a:avLst>
              <a:gd name="adj1" fmla="val -38674"/>
              <a:gd name="adj2" fmla="val 101741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Add 5ml of buffer and incubate at 37°C for 10 min</a:t>
            </a:r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657820BC-C62D-7D21-D50B-B4AAA5B7226A}"/>
              </a:ext>
            </a:extLst>
          </p:cNvPr>
          <p:cNvSpPr/>
          <p:nvPr/>
        </p:nvSpPr>
        <p:spPr>
          <a:xfrm>
            <a:off x="6960038" y="1499601"/>
            <a:ext cx="1990922" cy="1117600"/>
          </a:xfrm>
          <a:prstGeom prst="wedgeEllipseCallout">
            <a:avLst>
              <a:gd name="adj1" fmla="val -38674"/>
              <a:gd name="adj2" fmla="val 101741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Add 5ml of buffer and incubate for 10 min</a:t>
            </a:r>
          </a:p>
        </p:txBody>
      </p:sp>
      <p:sp>
        <p:nvSpPr>
          <p:cNvPr id="13" name="Partial Circle 12">
            <a:extLst>
              <a:ext uri="{FF2B5EF4-FFF2-40B4-BE49-F238E27FC236}">
                <a16:creationId xmlns:a16="http://schemas.microsoft.com/office/drawing/2014/main" id="{B51EE498-B41F-5CD9-B32C-5B8C33EB269F}"/>
              </a:ext>
            </a:extLst>
          </p:cNvPr>
          <p:cNvSpPr/>
          <p:nvPr/>
        </p:nvSpPr>
        <p:spPr>
          <a:xfrm rot="2698254">
            <a:off x="8797945" y="2959010"/>
            <a:ext cx="883920" cy="883920"/>
          </a:xfrm>
          <a:prstGeom prst="pi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Partial Circle 13">
            <a:extLst>
              <a:ext uri="{FF2B5EF4-FFF2-40B4-BE49-F238E27FC236}">
                <a16:creationId xmlns:a16="http://schemas.microsoft.com/office/drawing/2014/main" id="{7832AC15-51A7-A526-2E4D-C483B2D27E31}"/>
              </a:ext>
            </a:extLst>
          </p:cNvPr>
          <p:cNvSpPr/>
          <p:nvPr/>
        </p:nvSpPr>
        <p:spPr>
          <a:xfrm rot="13629593">
            <a:off x="9972217" y="2959454"/>
            <a:ext cx="883920" cy="883920"/>
          </a:xfrm>
          <a:prstGeom prst="pi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98BF735D-F6A0-7D8F-6999-C40739E41B53}"/>
              </a:ext>
            </a:extLst>
          </p:cNvPr>
          <p:cNvSpPr/>
          <p:nvPr/>
        </p:nvSpPr>
        <p:spPr>
          <a:xfrm>
            <a:off x="9515371" y="1547849"/>
            <a:ext cx="1879246" cy="1117600"/>
          </a:xfrm>
          <a:prstGeom prst="wedgeEllipseCallout">
            <a:avLst>
              <a:gd name="adj1" fmla="val -38674"/>
              <a:gd name="adj2" fmla="val 101741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Add 5ml of buffer and incubate</a:t>
            </a:r>
          </a:p>
        </p:txBody>
      </p:sp>
      <p:sp>
        <p:nvSpPr>
          <p:cNvPr id="16" name="Partial Circle 15">
            <a:extLst>
              <a:ext uri="{FF2B5EF4-FFF2-40B4-BE49-F238E27FC236}">
                <a16:creationId xmlns:a16="http://schemas.microsoft.com/office/drawing/2014/main" id="{AA6996FA-00C7-6490-C92D-6B8CF6FD3075}"/>
              </a:ext>
            </a:extLst>
          </p:cNvPr>
          <p:cNvSpPr/>
          <p:nvPr/>
        </p:nvSpPr>
        <p:spPr>
          <a:xfrm rot="13629593">
            <a:off x="6141211" y="5426333"/>
            <a:ext cx="883920" cy="883920"/>
          </a:xfrm>
          <a:prstGeom prst="pi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Partial Circle 16">
            <a:extLst>
              <a:ext uri="{FF2B5EF4-FFF2-40B4-BE49-F238E27FC236}">
                <a16:creationId xmlns:a16="http://schemas.microsoft.com/office/drawing/2014/main" id="{34990DC0-8714-91E2-8C29-EA646719AEFA}"/>
              </a:ext>
            </a:extLst>
          </p:cNvPr>
          <p:cNvSpPr/>
          <p:nvPr/>
        </p:nvSpPr>
        <p:spPr>
          <a:xfrm rot="2724828">
            <a:off x="4733954" y="5462711"/>
            <a:ext cx="883920" cy="883920"/>
          </a:xfrm>
          <a:prstGeom prst="pi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15D532E4-4F18-5973-882E-9515F00EB120}"/>
              </a:ext>
            </a:extLst>
          </p:cNvPr>
          <p:cNvSpPr/>
          <p:nvPr/>
        </p:nvSpPr>
        <p:spPr>
          <a:xfrm flipH="1">
            <a:off x="4545832" y="4523203"/>
            <a:ext cx="1879246" cy="756459"/>
          </a:xfrm>
          <a:prstGeom prst="wedgeEllipseCallout">
            <a:avLst>
              <a:gd name="adj1" fmla="val -38674"/>
              <a:gd name="adj2" fmla="val 101741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It didn’t work!!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6BFD7B-E470-B32D-49BC-1ADF4973CEBF}"/>
              </a:ext>
            </a:extLst>
          </p:cNvPr>
          <p:cNvSpPr txBox="1"/>
          <p:nvPr/>
        </p:nvSpPr>
        <p:spPr>
          <a:xfrm>
            <a:off x="4529987" y="319762"/>
            <a:ext cx="37901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4000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tichá</a:t>
            </a:r>
            <a:r>
              <a:rPr lang="en-US" sz="40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4000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pošta</a:t>
            </a:r>
            <a:endParaRPr lang="en-US" sz="4000" dirty="0"/>
          </a:p>
        </p:txBody>
      </p:sp>
      <p:sp>
        <p:nvSpPr>
          <p:cNvPr id="20" name="Arrow: Curved Down 19">
            <a:extLst>
              <a:ext uri="{FF2B5EF4-FFF2-40B4-BE49-F238E27FC236}">
                <a16:creationId xmlns:a16="http://schemas.microsoft.com/office/drawing/2014/main" id="{C15DA66E-C266-3CD6-07D0-D7749017CA88}"/>
              </a:ext>
            </a:extLst>
          </p:cNvPr>
          <p:cNvSpPr/>
          <p:nvPr/>
        </p:nvSpPr>
        <p:spPr>
          <a:xfrm>
            <a:off x="2926080" y="2755881"/>
            <a:ext cx="518241" cy="342919"/>
          </a:xfrm>
          <a:prstGeom prst="curved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Curved Down 20">
            <a:extLst>
              <a:ext uri="{FF2B5EF4-FFF2-40B4-BE49-F238E27FC236}">
                <a16:creationId xmlns:a16="http://schemas.microsoft.com/office/drawing/2014/main" id="{E778AB40-A0B3-87A0-C3C6-2CC3D2B7090D}"/>
              </a:ext>
            </a:extLst>
          </p:cNvPr>
          <p:cNvSpPr/>
          <p:nvPr/>
        </p:nvSpPr>
        <p:spPr>
          <a:xfrm>
            <a:off x="5629713" y="2743070"/>
            <a:ext cx="518241" cy="342919"/>
          </a:xfrm>
          <a:prstGeom prst="curved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Arrow: Curved Down 21">
            <a:extLst>
              <a:ext uri="{FF2B5EF4-FFF2-40B4-BE49-F238E27FC236}">
                <a16:creationId xmlns:a16="http://schemas.microsoft.com/office/drawing/2014/main" id="{EB3173DF-E7DA-134A-E65F-F019E6E466EA}"/>
              </a:ext>
            </a:extLst>
          </p:cNvPr>
          <p:cNvSpPr/>
          <p:nvPr/>
        </p:nvSpPr>
        <p:spPr>
          <a:xfrm>
            <a:off x="8302947" y="2683370"/>
            <a:ext cx="518241" cy="342919"/>
          </a:xfrm>
          <a:prstGeom prst="curved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125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39235550-6ED4-3472-F411-B997B99D199B}"/>
              </a:ext>
            </a:extLst>
          </p:cNvPr>
          <p:cNvSpPr/>
          <p:nvPr/>
        </p:nvSpPr>
        <p:spPr>
          <a:xfrm>
            <a:off x="2357120" y="751841"/>
            <a:ext cx="9144000" cy="3307606"/>
          </a:xfrm>
          <a:prstGeom prst="wedgeEllipseCallout">
            <a:avLst>
              <a:gd name="adj1" fmla="val -47027"/>
              <a:gd name="adj2" fmla="val 902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How do you know your trainees are learning the right way to do things?</a:t>
            </a:r>
          </a:p>
        </p:txBody>
      </p:sp>
    </p:spTree>
    <p:extLst>
      <p:ext uri="{BB962C8B-B14F-4D97-AF65-F5344CB8AC3E}">
        <p14:creationId xmlns:p14="http://schemas.microsoft.com/office/powerpoint/2010/main" val="3280226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CD05E19-B8C2-BF61-F255-F5F20E28F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7396" y="1723695"/>
            <a:ext cx="5820103" cy="465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65D5C-AC7B-F885-A129-48BFB4BA5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998" y="1026161"/>
            <a:ext cx="7066122" cy="5548978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Formal workshops and training </a:t>
            </a:r>
          </a:p>
          <a:p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Written documentation and guidelines</a:t>
            </a:r>
          </a:p>
          <a:p>
            <a:pPr lvl="1"/>
            <a:r>
              <a:rPr lang="en-US" sz="2800" dirty="0">
                <a:solidFill>
                  <a:schemeClr val="bg1">
                    <a:alpha val="80000"/>
                  </a:schemeClr>
                </a:solidFill>
              </a:rPr>
              <a:t>SOPs</a:t>
            </a:r>
          </a:p>
          <a:p>
            <a:pPr lvl="1"/>
            <a:r>
              <a:rPr lang="en-US" sz="2800" dirty="0">
                <a:solidFill>
                  <a:schemeClr val="bg1">
                    <a:alpha val="80000"/>
                  </a:schemeClr>
                </a:solidFill>
              </a:rPr>
              <a:t>Code of Conduct</a:t>
            </a:r>
          </a:p>
          <a:p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Incorporate discussion of R&amp;R into lab culture</a:t>
            </a:r>
          </a:p>
          <a:p>
            <a:pPr lvl="1"/>
            <a:r>
              <a:rPr lang="en-US" sz="2800" dirty="0">
                <a:solidFill>
                  <a:schemeClr val="bg1">
                    <a:alpha val="80000"/>
                  </a:schemeClr>
                </a:solidFill>
              </a:rPr>
              <a:t>Lab meetings</a:t>
            </a:r>
          </a:p>
          <a:p>
            <a:pPr lvl="1"/>
            <a:r>
              <a:rPr lang="en-US" sz="2800" dirty="0">
                <a:solidFill>
                  <a:schemeClr val="bg1">
                    <a:alpha val="80000"/>
                  </a:schemeClr>
                </a:solidFill>
              </a:rPr>
              <a:t>Journal clubs</a:t>
            </a:r>
          </a:p>
          <a:p>
            <a:pPr lvl="1"/>
            <a:r>
              <a:rPr lang="en-US" sz="2800" dirty="0">
                <a:solidFill>
                  <a:schemeClr val="bg1">
                    <a:alpha val="80000"/>
                  </a:schemeClr>
                </a:solidFill>
              </a:rPr>
              <a:t>One-on-one meetings</a:t>
            </a:r>
          </a:p>
          <a:p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Pay attention</a:t>
            </a:r>
          </a:p>
          <a:p>
            <a:pPr lvl="1"/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Check lab notebooks</a:t>
            </a:r>
          </a:p>
          <a:p>
            <a:pPr lvl="1"/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Review protocols</a:t>
            </a:r>
          </a:p>
          <a:p>
            <a:pPr lvl="1"/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Ask questions</a:t>
            </a:r>
          </a:p>
          <a:p>
            <a:pPr lvl="1"/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Look at the raw data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44009C-8712-225B-8F34-BDE71A485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38" y="251435"/>
            <a:ext cx="11409864" cy="1636164"/>
          </a:xfrm>
        </p:spPr>
        <p:txBody>
          <a:bodyPr anchor="t">
            <a:normAutofit/>
          </a:bodyPr>
          <a:lstStyle/>
          <a:p>
            <a:r>
              <a:rPr lang="en-US" sz="4400" i="1" dirty="0">
                <a:solidFill>
                  <a:schemeClr val="bg1"/>
                </a:solidFill>
              </a:rPr>
              <a:t>Supplement with EXPLICIT training!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77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49A3C5-14E2-BCF3-4908-FA9BE1AEF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3003" y="640624"/>
            <a:ext cx="5458838" cy="1325563"/>
          </a:xfrm>
        </p:spPr>
        <p:txBody>
          <a:bodyPr>
            <a:normAutofit/>
          </a:bodyPr>
          <a:lstStyle/>
          <a:p>
            <a:r>
              <a:rPr lang="en-US" sz="3700"/>
              <a:t>Make the Right Way Easier than the Wrong Way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Confused Person">
            <a:extLst>
              <a:ext uri="{FF2B5EF4-FFF2-40B4-BE49-F238E27FC236}">
                <a16:creationId xmlns:a16="http://schemas.microsoft.com/office/drawing/2014/main" id="{A89476A8-400B-641A-37EB-BA24B8411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182" y="955437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FCF88-D5F7-99C2-F26D-F4D04A681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1090" y="1984443"/>
            <a:ext cx="6589986" cy="4192520"/>
          </a:xfrm>
        </p:spPr>
        <p:txBody>
          <a:bodyPr>
            <a:normAutofit/>
          </a:bodyPr>
          <a:lstStyle/>
          <a:p>
            <a:r>
              <a:rPr lang="en-US" dirty="0"/>
              <a:t>People want to do the right thing</a:t>
            </a:r>
          </a:p>
          <a:p>
            <a:r>
              <a:rPr lang="en-US" dirty="0"/>
              <a:t>BUT if it’s a lot easier to do the wrong thing</a:t>
            </a:r>
          </a:p>
          <a:p>
            <a:r>
              <a:rPr lang="en-US" dirty="0"/>
              <a:t>AND there’s no immediate consequence</a:t>
            </a:r>
          </a:p>
          <a:p>
            <a:r>
              <a:rPr lang="en-US" dirty="0"/>
              <a:t>OR they don’t value the right thing</a:t>
            </a:r>
          </a:p>
          <a:p>
            <a:r>
              <a:rPr lang="en-US" dirty="0"/>
              <a:t>They will do the wrong thing………</a:t>
            </a:r>
          </a:p>
          <a:p>
            <a:pPr lvl="1"/>
            <a:r>
              <a:rPr lang="en-US" dirty="0"/>
              <a:t>Even when they know it’s the wrong thing</a:t>
            </a:r>
          </a:p>
        </p:txBody>
      </p:sp>
    </p:spTree>
    <p:extLst>
      <p:ext uri="{BB962C8B-B14F-4D97-AF65-F5344CB8AC3E}">
        <p14:creationId xmlns:p14="http://schemas.microsoft.com/office/powerpoint/2010/main" val="1749484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9A3C5-14E2-BCF3-4908-FA9BE1AEF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728" y="384662"/>
            <a:ext cx="11079480" cy="1325563"/>
          </a:xfrm>
        </p:spPr>
        <p:txBody>
          <a:bodyPr/>
          <a:lstStyle/>
          <a:p>
            <a:r>
              <a:rPr lang="en-US" dirty="0"/>
              <a:t>People will only recycle if you make it easy…….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69C0AC-C299-FB16-463E-819904204C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2342" y="4294335"/>
            <a:ext cx="1106838" cy="1091248"/>
          </a:xfrm>
          <a:prstGeom prst="rect">
            <a:avLst/>
          </a:prstGeom>
        </p:spPr>
      </p:pic>
      <p:pic>
        <p:nvPicPr>
          <p:cNvPr id="1028" name="Picture 4" descr="Brno Expat Centre">
            <a:extLst>
              <a:ext uri="{FF2B5EF4-FFF2-40B4-BE49-F238E27FC236}">
                <a16:creationId xmlns:a16="http://schemas.microsoft.com/office/drawing/2014/main" id="{6E3C7219-848E-1BA0-C3BC-37501A62E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13" y="4145267"/>
            <a:ext cx="2733544" cy="114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rash and Recycling Program ...">
            <a:extLst>
              <a:ext uri="{FF2B5EF4-FFF2-40B4-BE49-F238E27FC236}">
                <a16:creationId xmlns:a16="http://schemas.microsoft.com/office/drawing/2014/main" id="{D72C7F4F-88A7-0FF1-5D99-512728C1A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62" y="2202180"/>
            <a:ext cx="28479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42BFF5-9EC4-8DF3-E56B-FDA1C9895718}"/>
              </a:ext>
            </a:extLst>
          </p:cNvPr>
          <p:cNvSpPr txBox="1"/>
          <p:nvPr/>
        </p:nvSpPr>
        <p:spPr>
          <a:xfrm>
            <a:off x="529256" y="1926299"/>
            <a:ext cx="110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Colorado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5D819D-E9F7-EC58-33E4-BBEFA00D8964}"/>
              </a:ext>
            </a:extLst>
          </p:cNvPr>
          <p:cNvSpPr txBox="1"/>
          <p:nvPr/>
        </p:nvSpPr>
        <p:spPr>
          <a:xfrm>
            <a:off x="529256" y="3869386"/>
            <a:ext cx="1613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Academie</a:t>
            </a:r>
            <a:r>
              <a:rPr lang="en-US" dirty="0"/>
              <a:t> Ved</a:t>
            </a:r>
          </a:p>
        </p:txBody>
      </p: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D6B8E4A2-1D79-6B22-1557-F79FBEA35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56" y="5401610"/>
            <a:ext cx="1106838" cy="1091248"/>
          </a:xfrm>
          <a:prstGeom prst="rect">
            <a:avLst/>
          </a:prstGeom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9DC81EC2-F7DC-9E5A-1BE6-1C0038ECC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310" y="5443436"/>
            <a:ext cx="1106838" cy="1091248"/>
          </a:xfrm>
          <a:prstGeom prst="rect">
            <a:avLst/>
          </a:prstGeom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F586D7EB-64FA-13C5-788C-4731510C4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765" y="5401610"/>
            <a:ext cx="1106838" cy="1091248"/>
          </a:xfrm>
          <a:prstGeom prst="rect">
            <a:avLst/>
          </a:prstGeom>
        </p:spPr>
      </p:pic>
      <p:pic>
        <p:nvPicPr>
          <p:cNvPr id="1034" name="Picture 10" descr="How to Recycle Right | Sandy City, UT ...">
            <a:extLst>
              <a:ext uri="{FF2B5EF4-FFF2-40B4-BE49-F238E27FC236}">
                <a16:creationId xmlns:a16="http://schemas.microsoft.com/office/drawing/2014/main" id="{39B08A57-5BB9-9C8E-7601-8CF6E3AE4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277" y="1270211"/>
            <a:ext cx="7082961" cy="186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oster showing various types of waste items and whether or not they are acceptable in recycling bins. ">
            <a:extLst>
              <a:ext uri="{FF2B5EF4-FFF2-40B4-BE49-F238E27FC236}">
                <a16:creationId xmlns:a16="http://schemas.microsoft.com/office/drawing/2014/main" id="{CF586C33-F239-4897-9248-3B5F92C8E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9801" y="3649466"/>
            <a:ext cx="2352943" cy="304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7 Ways to Make it Easy for People to Work with You | Leading with Trust">
            <a:extLst>
              <a:ext uri="{FF2B5EF4-FFF2-40B4-BE49-F238E27FC236}">
                <a16:creationId xmlns:a16="http://schemas.microsoft.com/office/drawing/2014/main" id="{0FEB803F-387F-2C48-79E8-ACF0C720E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803" y="3282621"/>
            <a:ext cx="311467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22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Slide Background">
            <a:extLst>
              <a:ext uri="{FF2B5EF4-FFF2-40B4-BE49-F238E27FC236}">
                <a16:creationId xmlns:a16="http://schemas.microsoft.com/office/drawing/2014/main" id="{FE1EC756-41E9-4FD6-AD48-EF46A2813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E66F6371-9EA5-9354-29DC-1D07B921F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1E7E7D8-86AC-A636-564E-AB18EA69E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5" y="307447"/>
            <a:ext cx="10693884" cy="1109932"/>
          </a:xfrm>
        </p:spPr>
        <p:txBody>
          <a:bodyPr>
            <a:normAutofit/>
          </a:bodyPr>
          <a:lstStyle/>
          <a:p>
            <a:r>
              <a:rPr lang="en-US" sz="4000"/>
              <a:t>Make the Right Way Easier than the Wrong Way </a:t>
            </a:r>
          </a:p>
        </p:txBody>
      </p:sp>
      <p:pic>
        <p:nvPicPr>
          <p:cNvPr id="1026" name="Picture 2" descr="Make it Easy to Do the Right Thing - Change Initiatives">
            <a:extLst>
              <a:ext uri="{FF2B5EF4-FFF2-40B4-BE49-F238E27FC236}">
                <a16:creationId xmlns:a16="http://schemas.microsoft.com/office/drawing/2014/main" id="{4DDB38D4-A40A-ABE6-46DE-B032D2427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0564" y="2875280"/>
            <a:ext cx="5074850" cy="271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8F922-B9D0-D01E-5848-CB092E0C7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9497" y="1470377"/>
            <a:ext cx="6570743" cy="5646364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Provide the necessary tools and training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Onboarding Check Lists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Create accessible SOPs, Templates, Protocols, Manuals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Automate doing the right thing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Version control, templates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Make someone responsible for tedious tasks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Allow/create extra time for it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Notice and reward desired behavior 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Make your expectations and values clear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Code of Conduct / Lab Guidebook</a:t>
            </a:r>
          </a:p>
        </p:txBody>
      </p:sp>
    </p:spTree>
    <p:extLst>
      <p:ext uri="{BB962C8B-B14F-4D97-AF65-F5344CB8AC3E}">
        <p14:creationId xmlns:p14="http://schemas.microsoft.com/office/powerpoint/2010/main" val="4162624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F3C0B-18BE-B888-F07F-D700EA5DD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385" y="82987"/>
            <a:ext cx="10515600" cy="1325563"/>
          </a:xfrm>
        </p:spPr>
        <p:txBody>
          <a:bodyPr/>
          <a:lstStyle/>
          <a:p>
            <a:r>
              <a:rPr lang="en-US" dirty="0"/>
              <a:t>Examples from the Sewer…….</a:t>
            </a:r>
          </a:p>
        </p:txBody>
      </p:sp>
      <p:pic>
        <p:nvPicPr>
          <p:cNvPr id="2050" name="Picture 2" descr="Laser Cryo-Babies&amp;#174; white, L × W 1.28&amp;#160;in. × 1/2&amp;#160;in.">
            <a:extLst>
              <a:ext uri="{FF2B5EF4-FFF2-40B4-BE49-F238E27FC236}">
                <a16:creationId xmlns:a16="http://schemas.microsoft.com/office/drawing/2014/main" id="{F95B4343-9CC6-FE2F-EB72-791C0E1AE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50" y="1558991"/>
            <a:ext cx="1718900" cy="165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3D8442-D638-A0DB-E9E1-AF5F3F267744}"/>
              </a:ext>
            </a:extLst>
          </p:cNvPr>
          <p:cNvSpPr txBox="1"/>
          <p:nvPr/>
        </p:nvSpPr>
        <p:spPr>
          <a:xfrm>
            <a:off x="395650" y="3267096"/>
            <a:ext cx="3117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Labels for samples printed the night before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D5B280-A1B4-97FA-2720-4CAC6BAD2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058" y="1234484"/>
            <a:ext cx="5022344" cy="16598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D17E06-2928-BD3A-6267-77679B960D4E}"/>
              </a:ext>
            </a:extLst>
          </p:cNvPr>
          <p:cNvSpPr txBox="1"/>
          <p:nvPr/>
        </p:nvSpPr>
        <p:spPr>
          <a:xfrm>
            <a:off x="3100653" y="2787939"/>
            <a:ext cx="5099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Spreadsheet template for Data Entry and Analysis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415B2B-2B0A-5AC0-7B3B-104912AFE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85" y="4239291"/>
            <a:ext cx="1692165" cy="22535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A5A344-C17B-A921-585E-79106E9B62BA}"/>
              </a:ext>
            </a:extLst>
          </p:cNvPr>
          <p:cNvSpPr txBox="1"/>
          <p:nvPr/>
        </p:nvSpPr>
        <p:spPr>
          <a:xfrm>
            <a:off x="341911" y="6449407"/>
            <a:ext cx="382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File/Sample Naming Conventions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7FB01A-74EC-B82C-D60D-06277E437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5976" y="3267096"/>
            <a:ext cx="3738134" cy="25216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E28162-82BB-5BCE-C5B3-FA2680A1E1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2560" y="3267095"/>
            <a:ext cx="4852186" cy="25216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0271F55-757F-ACB2-9051-9197396F391E}"/>
              </a:ext>
            </a:extLst>
          </p:cNvPr>
          <p:cNvSpPr txBox="1"/>
          <p:nvPr/>
        </p:nvSpPr>
        <p:spPr>
          <a:xfrm>
            <a:off x="3335976" y="5788705"/>
            <a:ext cx="2827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Poop processing check list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6187C6-480E-7B7D-7828-543D5E198271}"/>
              </a:ext>
            </a:extLst>
          </p:cNvPr>
          <p:cNvSpPr txBox="1"/>
          <p:nvPr/>
        </p:nvSpPr>
        <p:spPr>
          <a:xfrm>
            <a:off x="7212560" y="5795368"/>
            <a:ext cx="2298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 Code of Conduct</a:t>
            </a:r>
          </a:p>
        </p:txBody>
      </p:sp>
    </p:spTree>
    <p:extLst>
      <p:ext uri="{BB962C8B-B14F-4D97-AF65-F5344CB8AC3E}">
        <p14:creationId xmlns:p14="http://schemas.microsoft.com/office/powerpoint/2010/main" val="2072147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B25F86-B723-0A98-D152-49B0D378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2859C-1DA2-B919-9246-3A7E3A340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5" y="2031365"/>
            <a:ext cx="6049146" cy="5120640"/>
          </a:xfrm>
        </p:spPr>
        <p:txBody>
          <a:bodyPr>
            <a:normAutofit/>
          </a:bodyPr>
          <a:lstStyle/>
          <a:p>
            <a:r>
              <a:rPr lang="en-US" sz="3200" dirty="0"/>
              <a:t>Why are we here?</a:t>
            </a:r>
          </a:p>
          <a:p>
            <a:r>
              <a:rPr lang="en-US" sz="3200" dirty="0"/>
              <a:t>What are the causes of the reproducibility crisis?</a:t>
            </a:r>
          </a:p>
          <a:p>
            <a:r>
              <a:rPr lang="en-US" sz="3200" dirty="0"/>
              <a:t>What are some solutions?</a:t>
            </a:r>
          </a:p>
          <a:p>
            <a:r>
              <a:rPr lang="en-US" sz="3200" dirty="0"/>
              <a:t>Ways to create a lab environment that encourages rigor and reproducibility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77BC84-4D4A-8FC9-F6E0-1D63D3CF60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329" r="25328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64920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18B26-4C31-0BDA-B35C-C0DCCD14B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mistakes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DA201-4EBA-EA45-295E-5C8846433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Everyone</a:t>
            </a:r>
            <a:r>
              <a:rPr lang="en-US" dirty="0"/>
              <a:t> makes them</a:t>
            </a:r>
          </a:p>
          <a:p>
            <a:r>
              <a:rPr lang="en-US" dirty="0"/>
              <a:t>If you don’t know about them then you cannot fix them</a:t>
            </a:r>
          </a:p>
        </p:txBody>
      </p:sp>
      <p:pic>
        <p:nvPicPr>
          <p:cNvPr id="3074" name="Picture 2" descr="Brain of a fruit fly ...">
            <a:extLst>
              <a:ext uri="{FF2B5EF4-FFF2-40B4-BE49-F238E27FC236}">
                <a16:creationId xmlns:a16="http://schemas.microsoft.com/office/drawing/2014/main" id="{F8D9ACC6-24F5-D234-7A76-D5423E710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698" y="3663850"/>
            <a:ext cx="1498313" cy="187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9BE557-0E01-B16E-5E09-6351AEFE68BF}"/>
              </a:ext>
            </a:extLst>
          </p:cNvPr>
          <p:cNvSpPr txBox="1"/>
          <p:nvPr/>
        </p:nvSpPr>
        <p:spPr>
          <a:xfrm>
            <a:off x="773911" y="5665569"/>
            <a:ext cx="2333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“My post-docs don’t make mistakes” </a:t>
            </a:r>
          </a:p>
        </p:txBody>
      </p:sp>
      <p:pic>
        <p:nvPicPr>
          <p:cNvPr id="3076" name="Picture 4" descr="yelling woman pointing at small scared ...">
            <a:extLst>
              <a:ext uri="{FF2B5EF4-FFF2-40B4-BE49-F238E27FC236}">
                <a16:creationId xmlns:a16="http://schemas.microsoft.com/office/drawing/2014/main" id="{5D4425CC-BA83-27D0-E425-5842E5DAA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11" b="98907" l="7273" r="89455">
                        <a14:foregroundMark x1="31273" y1="8197" x2="40000" y2="6011"/>
                        <a14:foregroundMark x1="78182" y1="49727" x2="59636" y2="80874"/>
                        <a14:foregroundMark x1="59636" y1="80874" x2="45818" y2="91803"/>
                        <a14:foregroundMark x1="45818" y1="91803" x2="31636" y2="92896"/>
                        <a14:foregroundMark x1="31636" y1="92896" x2="12727" y2="85246"/>
                        <a14:foregroundMark x1="12727" y1="85246" x2="7273" y2="63388"/>
                        <a14:foregroundMark x1="7273" y1="63388" x2="21455" y2="51366"/>
                        <a14:foregroundMark x1="21455" y1="51366" x2="25455" y2="45355"/>
                        <a14:foregroundMark x1="7636" y1="92350" x2="40364" y2="98907"/>
                        <a14:foregroundMark x1="40364" y1="98907" x2="11636" y2="928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195" y="3178492"/>
            <a:ext cx="3592694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5A5276-A4CB-F6C1-F4B5-9FE297A6EA58}"/>
              </a:ext>
            </a:extLst>
          </p:cNvPr>
          <p:cNvSpPr txBox="1"/>
          <p:nvPr/>
        </p:nvSpPr>
        <p:spPr>
          <a:xfrm>
            <a:off x="5097517" y="5715298"/>
            <a:ext cx="2333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“You are not welcome here if you make the same mistake twice”</a:t>
            </a:r>
          </a:p>
        </p:txBody>
      </p:sp>
      <p:pic>
        <p:nvPicPr>
          <p:cNvPr id="3078" name="Picture 6" descr="misplaced USB thumb drive ...">
            <a:extLst>
              <a:ext uri="{FF2B5EF4-FFF2-40B4-BE49-F238E27FC236}">
                <a16:creationId xmlns:a16="http://schemas.microsoft.com/office/drawing/2014/main" id="{9E9EA739-4655-EFAD-ED51-93A0B5552A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9344" y1="82474" x2="71429" y2="85052"/>
                        <a14:foregroundMark x1="71429" y1="85052" x2="81853" y2="67526"/>
                        <a14:foregroundMark x1="81853" y1="67526" x2="77606" y2="13402"/>
                        <a14:foregroundMark x1="77606" y1="13402" x2="69884" y2="97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255" b="12266"/>
          <a:stretch/>
        </p:blipFill>
        <p:spPr bwMode="auto">
          <a:xfrm>
            <a:off x="8706343" y="3803202"/>
            <a:ext cx="3037515" cy="1239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72833A-6427-DE17-7CED-013070838D12}"/>
              </a:ext>
            </a:extLst>
          </p:cNvPr>
          <p:cNvSpPr txBox="1"/>
          <p:nvPr/>
        </p:nvSpPr>
        <p:spPr>
          <a:xfrm>
            <a:off x="9421123" y="5700356"/>
            <a:ext cx="174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“The Lost Data”</a:t>
            </a:r>
          </a:p>
        </p:txBody>
      </p:sp>
    </p:spTree>
    <p:extLst>
      <p:ext uri="{BB962C8B-B14F-4D97-AF65-F5344CB8AC3E}">
        <p14:creationId xmlns:p14="http://schemas.microsoft.com/office/powerpoint/2010/main" val="4048351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21BE0-4BD5-C047-4108-65BA2E3C5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321" y="81336"/>
            <a:ext cx="10515600" cy="1325563"/>
          </a:xfrm>
        </p:spPr>
        <p:txBody>
          <a:bodyPr/>
          <a:lstStyle/>
          <a:p>
            <a:r>
              <a:rPr lang="en-US" dirty="0"/>
              <a:t>No room for error during COVID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275D877-E03A-C6AE-78E1-6ABA5FA55A01}"/>
              </a:ext>
            </a:extLst>
          </p:cNvPr>
          <p:cNvGrpSpPr/>
          <p:nvPr/>
        </p:nvGrpSpPr>
        <p:grpSpPr>
          <a:xfrm>
            <a:off x="452473" y="4356712"/>
            <a:ext cx="830990" cy="2309640"/>
            <a:chOff x="94256" y="1631177"/>
            <a:chExt cx="1641021" cy="4561026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C37F052-699A-D058-EE0C-3F51B030CD46}"/>
                </a:ext>
              </a:extLst>
            </p:cNvPr>
            <p:cNvSpPr/>
            <p:nvPr/>
          </p:nvSpPr>
          <p:spPr>
            <a:xfrm>
              <a:off x="440703" y="2547494"/>
              <a:ext cx="1020525" cy="3499030"/>
            </a:xfrm>
            <a:custGeom>
              <a:avLst/>
              <a:gdLst>
                <a:gd name="connsiteX0" fmla="*/ 19878 w 496956"/>
                <a:gd name="connsiteY0" fmla="*/ 0 h 1719469"/>
                <a:gd name="connsiteX1" fmla="*/ 19878 w 496956"/>
                <a:gd name="connsiteY1" fmla="*/ 0 h 1719469"/>
                <a:gd name="connsiteX2" fmla="*/ 228600 w 496956"/>
                <a:gd name="connsiteY2" fmla="*/ 49695 h 1719469"/>
                <a:gd name="connsiteX3" fmla="*/ 278296 w 496956"/>
                <a:gd name="connsiteY3" fmla="*/ 39756 h 1719469"/>
                <a:gd name="connsiteX4" fmla="*/ 347869 w 496956"/>
                <a:gd name="connsiteY4" fmla="*/ 29817 h 1719469"/>
                <a:gd name="connsiteX5" fmla="*/ 377687 w 496956"/>
                <a:gd name="connsiteY5" fmla="*/ 19878 h 1719469"/>
                <a:gd name="connsiteX6" fmla="*/ 467139 w 496956"/>
                <a:gd name="connsiteY6" fmla="*/ 29817 h 1719469"/>
                <a:gd name="connsiteX7" fmla="*/ 477078 w 496956"/>
                <a:gd name="connsiteY7" fmla="*/ 19878 h 1719469"/>
                <a:gd name="connsiteX8" fmla="*/ 496956 w 496956"/>
                <a:gd name="connsiteY8" fmla="*/ 1431234 h 1719469"/>
                <a:gd name="connsiteX9" fmla="*/ 288235 w 496956"/>
                <a:gd name="connsiteY9" fmla="*/ 1719469 h 1719469"/>
                <a:gd name="connsiteX10" fmla="*/ 188843 w 496956"/>
                <a:gd name="connsiteY10" fmla="*/ 1709530 h 1719469"/>
                <a:gd name="connsiteX11" fmla="*/ 0 w 496956"/>
                <a:gd name="connsiteY11" fmla="*/ 1461052 h 1719469"/>
                <a:gd name="connsiteX12" fmla="*/ 19878 w 496956"/>
                <a:gd name="connsiteY12" fmla="*/ 0 h 1719469"/>
                <a:gd name="connsiteX0" fmla="*/ 19878 w 501499"/>
                <a:gd name="connsiteY0" fmla="*/ 0 h 1719469"/>
                <a:gd name="connsiteX1" fmla="*/ 19878 w 501499"/>
                <a:gd name="connsiteY1" fmla="*/ 0 h 1719469"/>
                <a:gd name="connsiteX2" fmla="*/ 228600 w 501499"/>
                <a:gd name="connsiteY2" fmla="*/ 49695 h 1719469"/>
                <a:gd name="connsiteX3" fmla="*/ 278296 w 501499"/>
                <a:gd name="connsiteY3" fmla="*/ 39756 h 1719469"/>
                <a:gd name="connsiteX4" fmla="*/ 347869 w 501499"/>
                <a:gd name="connsiteY4" fmla="*/ 29817 h 1719469"/>
                <a:gd name="connsiteX5" fmla="*/ 377687 w 501499"/>
                <a:gd name="connsiteY5" fmla="*/ 19878 h 1719469"/>
                <a:gd name="connsiteX6" fmla="*/ 467139 w 501499"/>
                <a:gd name="connsiteY6" fmla="*/ 29817 h 1719469"/>
                <a:gd name="connsiteX7" fmla="*/ 501499 w 501499"/>
                <a:gd name="connsiteY7" fmla="*/ 19878 h 1719469"/>
                <a:gd name="connsiteX8" fmla="*/ 496956 w 501499"/>
                <a:gd name="connsiteY8" fmla="*/ 1431234 h 1719469"/>
                <a:gd name="connsiteX9" fmla="*/ 288235 w 501499"/>
                <a:gd name="connsiteY9" fmla="*/ 1719469 h 1719469"/>
                <a:gd name="connsiteX10" fmla="*/ 188843 w 501499"/>
                <a:gd name="connsiteY10" fmla="*/ 1709530 h 1719469"/>
                <a:gd name="connsiteX11" fmla="*/ 0 w 501499"/>
                <a:gd name="connsiteY11" fmla="*/ 1461052 h 1719469"/>
                <a:gd name="connsiteX12" fmla="*/ 19878 w 501499"/>
                <a:gd name="connsiteY12" fmla="*/ 0 h 1719469"/>
                <a:gd name="connsiteX0" fmla="*/ 19878 w 501499"/>
                <a:gd name="connsiteY0" fmla="*/ 0 h 1719469"/>
                <a:gd name="connsiteX1" fmla="*/ 19878 w 501499"/>
                <a:gd name="connsiteY1" fmla="*/ 0 h 1719469"/>
                <a:gd name="connsiteX2" fmla="*/ 228600 w 501499"/>
                <a:gd name="connsiteY2" fmla="*/ 49695 h 1719469"/>
                <a:gd name="connsiteX3" fmla="*/ 278296 w 501499"/>
                <a:gd name="connsiteY3" fmla="*/ 39756 h 1719469"/>
                <a:gd name="connsiteX4" fmla="*/ 377687 w 501499"/>
                <a:gd name="connsiteY4" fmla="*/ 19878 h 1719469"/>
                <a:gd name="connsiteX5" fmla="*/ 467139 w 501499"/>
                <a:gd name="connsiteY5" fmla="*/ 29817 h 1719469"/>
                <a:gd name="connsiteX6" fmla="*/ 501499 w 501499"/>
                <a:gd name="connsiteY6" fmla="*/ 19878 h 1719469"/>
                <a:gd name="connsiteX7" fmla="*/ 496956 w 501499"/>
                <a:gd name="connsiteY7" fmla="*/ 1431234 h 1719469"/>
                <a:gd name="connsiteX8" fmla="*/ 288235 w 501499"/>
                <a:gd name="connsiteY8" fmla="*/ 1719469 h 1719469"/>
                <a:gd name="connsiteX9" fmla="*/ 188843 w 501499"/>
                <a:gd name="connsiteY9" fmla="*/ 1709530 h 1719469"/>
                <a:gd name="connsiteX10" fmla="*/ 0 w 501499"/>
                <a:gd name="connsiteY10" fmla="*/ 1461052 h 1719469"/>
                <a:gd name="connsiteX11" fmla="*/ 19878 w 501499"/>
                <a:gd name="connsiteY11" fmla="*/ 0 h 1719469"/>
                <a:gd name="connsiteX0" fmla="*/ 19878 w 501499"/>
                <a:gd name="connsiteY0" fmla="*/ 0 h 1719469"/>
                <a:gd name="connsiteX1" fmla="*/ 19878 w 501499"/>
                <a:gd name="connsiteY1" fmla="*/ 0 h 1719469"/>
                <a:gd name="connsiteX2" fmla="*/ 228600 w 501499"/>
                <a:gd name="connsiteY2" fmla="*/ 49695 h 1719469"/>
                <a:gd name="connsiteX3" fmla="*/ 377687 w 501499"/>
                <a:gd name="connsiteY3" fmla="*/ 19878 h 1719469"/>
                <a:gd name="connsiteX4" fmla="*/ 467139 w 501499"/>
                <a:gd name="connsiteY4" fmla="*/ 29817 h 1719469"/>
                <a:gd name="connsiteX5" fmla="*/ 501499 w 501499"/>
                <a:gd name="connsiteY5" fmla="*/ 19878 h 1719469"/>
                <a:gd name="connsiteX6" fmla="*/ 496956 w 501499"/>
                <a:gd name="connsiteY6" fmla="*/ 1431234 h 1719469"/>
                <a:gd name="connsiteX7" fmla="*/ 288235 w 501499"/>
                <a:gd name="connsiteY7" fmla="*/ 1719469 h 1719469"/>
                <a:gd name="connsiteX8" fmla="*/ 188843 w 501499"/>
                <a:gd name="connsiteY8" fmla="*/ 1709530 h 1719469"/>
                <a:gd name="connsiteX9" fmla="*/ 0 w 501499"/>
                <a:gd name="connsiteY9" fmla="*/ 1461052 h 1719469"/>
                <a:gd name="connsiteX10" fmla="*/ 19878 w 501499"/>
                <a:gd name="connsiteY10" fmla="*/ 0 h 1719469"/>
                <a:gd name="connsiteX0" fmla="*/ 19878 w 501499"/>
                <a:gd name="connsiteY0" fmla="*/ 0 h 1719469"/>
                <a:gd name="connsiteX1" fmla="*/ 19878 w 501499"/>
                <a:gd name="connsiteY1" fmla="*/ 0 h 1719469"/>
                <a:gd name="connsiteX2" fmla="*/ 377687 w 501499"/>
                <a:gd name="connsiteY2" fmla="*/ 19878 h 1719469"/>
                <a:gd name="connsiteX3" fmla="*/ 467139 w 501499"/>
                <a:gd name="connsiteY3" fmla="*/ 29817 h 1719469"/>
                <a:gd name="connsiteX4" fmla="*/ 501499 w 501499"/>
                <a:gd name="connsiteY4" fmla="*/ 19878 h 1719469"/>
                <a:gd name="connsiteX5" fmla="*/ 496956 w 501499"/>
                <a:gd name="connsiteY5" fmla="*/ 1431234 h 1719469"/>
                <a:gd name="connsiteX6" fmla="*/ 288235 w 501499"/>
                <a:gd name="connsiteY6" fmla="*/ 1719469 h 1719469"/>
                <a:gd name="connsiteX7" fmla="*/ 188843 w 501499"/>
                <a:gd name="connsiteY7" fmla="*/ 1709530 h 1719469"/>
                <a:gd name="connsiteX8" fmla="*/ 0 w 501499"/>
                <a:gd name="connsiteY8" fmla="*/ 1461052 h 1719469"/>
                <a:gd name="connsiteX9" fmla="*/ 19878 w 501499"/>
                <a:gd name="connsiteY9" fmla="*/ 0 h 1719469"/>
                <a:gd name="connsiteX0" fmla="*/ 19878 w 501499"/>
                <a:gd name="connsiteY0" fmla="*/ 83934 h 1803403"/>
                <a:gd name="connsiteX1" fmla="*/ 19878 w 501499"/>
                <a:gd name="connsiteY1" fmla="*/ 83934 h 1803403"/>
                <a:gd name="connsiteX2" fmla="*/ 377687 w 501499"/>
                <a:gd name="connsiteY2" fmla="*/ 103812 h 1803403"/>
                <a:gd name="connsiteX3" fmla="*/ 501499 w 501499"/>
                <a:gd name="connsiteY3" fmla="*/ 103812 h 1803403"/>
                <a:gd name="connsiteX4" fmla="*/ 496956 w 501499"/>
                <a:gd name="connsiteY4" fmla="*/ 1515168 h 1803403"/>
                <a:gd name="connsiteX5" fmla="*/ 288235 w 501499"/>
                <a:gd name="connsiteY5" fmla="*/ 1803403 h 1803403"/>
                <a:gd name="connsiteX6" fmla="*/ 188843 w 501499"/>
                <a:gd name="connsiteY6" fmla="*/ 1793464 h 1803403"/>
                <a:gd name="connsiteX7" fmla="*/ 0 w 501499"/>
                <a:gd name="connsiteY7" fmla="*/ 1544986 h 1803403"/>
                <a:gd name="connsiteX8" fmla="*/ 19878 w 501499"/>
                <a:gd name="connsiteY8" fmla="*/ 83934 h 1803403"/>
                <a:gd name="connsiteX0" fmla="*/ 19878 w 501499"/>
                <a:gd name="connsiteY0" fmla="*/ 0 h 1719469"/>
                <a:gd name="connsiteX1" fmla="*/ 19878 w 501499"/>
                <a:gd name="connsiteY1" fmla="*/ 0 h 1719469"/>
                <a:gd name="connsiteX2" fmla="*/ 501499 w 501499"/>
                <a:gd name="connsiteY2" fmla="*/ 19878 h 1719469"/>
                <a:gd name="connsiteX3" fmla="*/ 496956 w 501499"/>
                <a:gd name="connsiteY3" fmla="*/ 1431234 h 1719469"/>
                <a:gd name="connsiteX4" fmla="*/ 288235 w 501499"/>
                <a:gd name="connsiteY4" fmla="*/ 1719469 h 1719469"/>
                <a:gd name="connsiteX5" fmla="*/ 188843 w 501499"/>
                <a:gd name="connsiteY5" fmla="*/ 1709530 h 1719469"/>
                <a:gd name="connsiteX6" fmla="*/ 0 w 501499"/>
                <a:gd name="connsiteY6" fmla="*/ 1461052 h 1719469"/>
                <a:gd name="connsiteX7" fmla="*/ 19878 w 501499"/>
                <a:gd name="connsiteY7" fmla="*/ 0 h 1719469"/>
                <a:gd name="connsiteX0" fmla="*/ 19878 w 501499"/>
                <a:gd name="connsiteY0" fmla="*/ 0 h 1719469"/>
                <a:gd name="connsiteX1" fmla="*/ 19878 w 501499"/>
                <a:gd name="connsiteY1" fmla="*/ 0 h 1719469"/>
                <a:gd name="connsiteX2" fmla="*/ 501499 w 501499"/>
                <a:gd name="connsiteY2" fmla="*/ 5226 h 1719469"/>
                <a:gd name="connsiteX3" fmla="*/ 496956 w 501499"/>
                <a:gd name="connsiteY3" fmla="*/ 1431234 h 1719469"/>
                <a:gd name="connsiteX4" fmla="*/ 288235 w 501499"/>
                <a:gd name="connsiteY4" fmla="*/ 1719469 h 1719469"/>
                <a:gd name="connsiteX5" fmla="*/ 188843 w 501499"/>
                <a:gd name="connsiteY5" fmla="*/ 1709530 h 1719469"/>
                <a:gd name="connsiteX6" fmla="*/ 0 w 501499"/>
                <a:gd name="connsiteY6" fmla="*/ 1461052 h 1719469"/>
                <a:gd name="connsiteX7" fmla="*/ 19878 w 501499"/>
                <a:gd name="connsiteY7" fmla="*/ 0 h 1719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9" h="1719469">
                  <a:moveTo>
                    <a:pt x="19878" y="0"/>
                  </a:moveTo>
                  <a:lnTo>
                    <a:pt x="19878" y="0"/>
                  </a:lnTo>
                  <a:lnTo>
                    <a:pt x="501499" y="5226"/>
                  </a:lnTo>
                  <a:cubicBezTo>
                    <a:pt x="499985" y="475678"/>
                    <a:pt x="498470" y="960782"/>
                    <a:pt x="496956" y="1431234"/>
                  </a:cubicBezTo>
                  <a:lnTo>
                    <a:pt x="288235" y="1719469"/>
                  </a:lnTo>
                  <a:lnTo>
                    <a:pt x="188843" y="1709530"/>
                  </a:lnTo>
                  <a:lnTo>
                    <a:pt x="0" y="1461052"/>
                  </a:lnTo>
                  <a:lnTo>
                    <a:pt x="19878" y="0"/>
                  </a:lnTo>
                  <a:close/>
                </a:path>
              </a:pathLst>
            </a:custGeom>
            <a:solidFill>
              <a:srgbClr val="99766F">
                <a:alpha val="5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2" descr="Poop Emoji [Free Download Poop Emoji in PNG] | Emoji Island">
              <a:extLst>
                <a:ext uri="{FF2B5EF4-FFF2-40B4-BE49-F238E27FC236}">
                  <a16:creationId xmlns:a16="http://schemas.microsoft.com/office/drawing/2014/main" id="{FF85A654-B1F1-3197-0870-2688624CB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797547">
              <a:off x="1010466" y="2703827"/>
              <a:ext cx="384214" cy="384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Poop Emoji [Free Download Poop Emoji in PNG] | Emoji Island">
              <a:extLst>
                <a:ext uri="{FF2B5EF4-FFF2-40B4-BE49-F238E27FC236}">
                  <a16:creationId xmlns:a16="http://schemas.microsoft.com/office/drawing/2014/main" id="{21AE99A3-28CD-774B-8BFD-6B8C3CB018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8625329">
              <a:off x="916907" y="4135355"/>
              <a:ext cx="384214" cy="384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Poop Emoji [Free Download Poop Emoji in PNG] | Emoji Island">
              <a:extLst>
                <a:ext uri="{FF2B5EF4-FFF2-40B4-BE49-F238E27FC236}">
                  <a16:creationId xmlns:a16="http://schemas.microsoft.com/office/drawing/2014/main" id="{046CD8E3-3CBB-045E-699E-7A71933B5F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935" y="3797586"/>
              <a:ext cx="384214" cy="384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8C4CD4C-1212-0B78-EAE6-0CF53FDCA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4256" y="1631177"/>
              <a:ext cx="1641021" cy="4561026"/>
            </a:xfrm>
            <a:prstGeom prst="rect">
              <a:avLst/>
            </a:prstGeom>
          </p:spPr>
        </p:pic>
        <p:pic>
          <p:nvPicPr>
            <p:cNvPr id="23" name="Picture 6">
              <a:extLst>
                <a:ext uri="{FF2B5EF4-FFF2-40B4-BE49-F238E27FC236}">
                  <a16:creationId xmlns:a16="http://schemas.microsoft.com/office/drawing/2014/main" id="{1559C854-591B-43C8-21CB-AB5F9595CC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407285">
              <a:off x="596969" y="3076937"/>
              <a:ext cx="804805" cy="704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8" descr="Covid-19 Icons - Download Free Vector Icons | Noun Project">
              <a:extLst>
                <a:ext uri="{FF2B5EF4-FFF2-40B4-BE49-F238E27FC236}">
                  <a16:creationId xmlns:a16="http://schemas.microsoft.com/office/drawing/2014/main" id="{7AADCA03-FDA8-85EE-0A56-9FE7FB60F2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015" y="4610834"/>
              <a:ext cx="284185" cy="284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8" descr="Covid-19 Icons - Download Free Vector Icons | Noun Project">
              <a:extLst>
                <a:ext uri="{FF2B5EF4-FFF2-40B4-BE49-F238E27FC236}">
                  <a16:creationId xmlns:a16="http://schemas.microsoft.com/office/drawing/2014/main" id="{7097A8AE-E92E-D107-BCA2-50D140F2E3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0036" y="4713775"/>
              <a:ext cx="284185" cy="284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Covid-19 Icons - Download Free Vector Icons | Noun Project">
              <a:extLst>
                <a:ext uri="{FF2B5EF4-FFF2-40B4-BE49-F238E27FC236}">
                  <a16:creationId xmlns:a16="http://schemas.microsoft.com/office/drawing/2014/main" id="{543A66A3-9DA8-6612-5258-40470DAD35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763" y="5483362"/>
              <a:ext cx="284185" cy="284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Covid-19 Icons - Download Free Vector Icons | Noun Project">
              <a:extLst>
                <a:ext uri="{FF2B5EF4-FFF2-40B4-BE49-F238E27FC236}">
                  <a16:creationId xmlns:a16="http://schemas.microsoft.com/office/drawing/2014/main" id="{10B7DD43-B791-A79E-B61C-36ADD47E9B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015" y="2749005"/>
              <a:ext cx="284185" cy="284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E4FB1EBA-B3A1-E9C0-01E3-DD22DA166C7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7569" y="4709811"/>
            <a:ext cx="4317950" cy="154774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E699081-3406-FFB4-6595-27BB8BC9A643}"/>
              </a:ext>
            </a:extLst>
          </p:cNvPr>
          <p:cNvSpPr txBox="1"/>
          <p:nvPr/>
        </p:nvSpPr>
        <p:spPr>
          <a:xfrm>
            <a:off x="8053390" y="6223250"/>
            <a:ext cx="377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Report SARS CoV2 genome copies/L</a:t>
            </a:r>
          </a:p>
        </p:txBody>
      </p:sp>
      <p:pic>
        <p:nvPicPr>
          <p:cNvPr id="30" name="Picture 2" descr="Poop Emoji [Free Download Poop Emoji in PNG] | Emoji Island">
            <a:extLst>
              <a:ext uri="{FF2B5EF4-FFF2-40B4-BE49-F238E27FC236}">
                <a16:creationId xmlns:a16="http://schemas.microsoft.com/office/drawing/2014/main" id="{EFEA84F4-4426-5707-4AAB-070126E00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797547">
            <a:off x="3936315" y="4687499"/>
            <a:ext cx="384214" cy="38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Covid-19 Icons - Download Free Vector Icons | Noun Project">
            <a:extLst>
              <a:ext uri="{FF2B5EF4-FFF2-40B4-BE49-F238E27FC236}">
                <a16:creationId xmlns:a16="http://schemas.microsoft.com/office/drawing/2014/main" id="{76D9CD66-BF0D-B42E-51D2-858A2D262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7462" y="5631224"/>
            <a:ext cx="284185" cy="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Poop Emoji [Free Download Poop Emoji in PNG] | Emoji Island">
            <a:extLst>
              <a:ext uri="{FF2B5EF4-FFF2-40B4-BE49-F238E27FC236}">
                <a16:creationId xmlns:a16="http://schemas.microsoft.com/office/drawing/2014/main" id="{71BAFB14-171A-AB12-5016-357AF4102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797547">
            <a:off x="3584001" y="4637454"/>
            <a:ext cx="384214" cy="38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Poop Emoji [Free Download Poop Emoji in PNG] | Emoji Island">
            <a:extLst>
              <a:ext uri="{FF2B5EF4-FFF2-40B4-BE49-F238E27FC236}">
                <a16:creationId xmlns:a16="http://schemas.microsoft.com/office/drawing/2014/main" id="{FC5D5F93-ED34-FC4E-DF83-ADF29C91F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797547">
            <a:off x="3130519" y="4618444"/>
            <a:ext cx="384214" cy="38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Covid-19 Icons - Download Free Vector Icons | Noun Project">
            <a:extLst>
              <a:ext uri="{FF2B5EF4-FFF2-40B4-BE49-F238E27FC236}">
                <a16:creationId xmlns:a16="http://schemas.microsoft.com/office/drawing/2014/main" id="{83F88B07-CB64-5A3C-4FBA-BD97CBABC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8021" y="5359499"/>
            <a:ext cx="284185" cy="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 descr="Covid-19 Icons - Download Free Vector Icons | Noun Project">
            <a:extLst>
              <a:ext uri="{FF2B5EF4-FFF2-40B4-BE49-F238E27FC236}">
                <a16:creationId xmlns:a16="http://schemas.microsoft.com/office/drawing/2014/main" id="{D40EDCAA-A2E7-EEF8-CA6E-A132DC741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09195" y="5728485"/>
            <a:ext cx="284185" cy="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 descr="Covid-19 Icons - Download Free Vector Icons | Noun Project">
            <a:extLst>
              <a:ext uri="{FF2B5EF4-FFF2-40B4-BE49-F238E27FC236}">
                <a16:creationId xmlns:a16="http://schemas.microsoft.com/office/drawing/2014/main" id="{2F8290B8-439A-8143-75C0-81C1A9904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0649" y="5300024"/>
            <a:ext cx="284185" cy="2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A3E60DD-3241-612E-B91E-775BB97774E1}"/>
              </a:ext>
            </a:extLst>
          </p:cNvPr>
          <p:cNvSpPr/>
          <p:nvPr/>
        </p:nvSpPr>
        <p:spPr>
          <a:xfrm>
            <a:off x="1504132" y="4674132"/>
            <a:ext cx="1508263" cy="627159"/>
          </a:xfrm>
          <a:custGeom>
            <a:avLst/>
            <a:gdLst>
              <a:gd name="connsiteX0" fmla="*/ 0 w 993913"/>
              <a:gd name="connsiteY0" fmla="*/ 1152939 h 1152939"/>
              <a:gd name="connsiteX1" fmla="*/ 755374 w 993913"/>
              <a:gd name="connsiteY1" fmla="*/ 725556 h 1152939"/>
              <a:gd name="connsiteX2" fmla="*/ 993913 w 993913"/>
              <a:gd name="connsiteY2" fmla="*/ 0 h 1152939"/>
              <a:gd name="connsiteX0" fmla="*/ 0 w 1416823"/>
              <a:gd name="connsiteY0" fmla="*/ 615729 h 615729"/>
              <a:gd name="connsiteX1" fmla="*/ 755374 w 1416823"/>
              <a:gd name="connsiteY1" fmla="*/ 188346 h 615729"/>
              <a:gd name="connsiteX2" fmla="*/ 1416823 w 1416823"/>
              <a:gd name="connsiteY2" fmla="*/ 0 h 615729"/>
              <a:gd name="connsiteX0" fmla="*/ 0 w 1416823"/>
              <a:gd name="connsiteY0" fmla="*/ 615729 h 615729"/>
              <a:gd name="connsiteX1" fmla="*/ 755374 w 1416823"/>
              <a:gd name="connsiteY1" fmla="*/ 188346 h 615729"/>
              <a:gd name="connsiteX2" fmla="*/ 1416823 w 1416823"/>
              <a:gd name="connsiteY2" fmla="*/ 0 h 615729"/>
              <a:gd name="connsiteX0" fmla="*/ 0 w 1416823"/>
              <a:gd name="connsiteY0" fmla="*/ 615729 h 615729"/>
              <a:gd name="connsiteX1" fmla="*/ 755374 w 1416823"/>
              <a:gd name="connsiteY1" fmla="*/ 188346 h 615729"/>
              <a:gd name="connsiteX2" fmla="*/ 1416823 w 1416823"/>
              <a:gd name="connsiteY2" fmla="*/ 0 h 615729"/>
              <a:gd name="connsiteX0" fmla="*/ 0 w 1508263"/>
              <a:gd name="connsiteY0" fmla="*/ 627159 h 627159"/>
              <a:gd name="connsiteX1" fmla="*/ 755374 w 1508263"/>
              <a:gd name="connsiteY1" fmla="*/ 199776 h 627159"/>
              <a:gd name="connsiteX2" fmla="*/ 1508263 w 1508263"/>
              <a:gd name="connsiteY2" fmla="*/ 0 h 62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8263" h="627159">
                <a:moveTo>
                  <a:pt x="0" y="627159"/>
                </a:moveTo>
                <a:cubicBezTo>
                  <a:pt x="294861" y="509545"/>
                  <a:pt x="503997" y="304303"/>
                  <a:pt x="755374" y="199776"/>
                </a:cubicBezTo>
                <a:cubicBezTo>
                  <a:pt x="1006751" y="95250"/>
                  <a:pt x="1471819" y="266700"/>
                  <a:pt x="1508263" y="0"/>
                </a:cubicBezTo>
              </a:path>
            </a:pathLst>
          </a:custGeom>
          <a:noFill/>
          <a:ln w="190500">
            <a:solidFill>
              <a:schemeClr val="accent2"/>
            </a:solidFill>
            <a:headEnd type="none" w="med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372F3B8-5226-9F2B-47B3-62600B9CE550}"/>
              </a:ext>
            </a:extLst>
          </p:cNvPr>
          <p:cNvCxnSpPr>
            <a:cxnSpLocks/>
            <a:stCxn id="37" idx="0"/>
          </p:cNvCxnSpPr>
          <p:nvPr/>
        </p:nvCxnSpPr>
        <p:spPr>
          <a:xfrm>
            <a:off x="1504132" y="5301291"/>
            <a:ext cx="878969" cy="329933"/>
          </a:xfrm>
          <a:prstGeom prst="straightConnector1">
            <a:avLst/>
          </a:prstGeom>
          <a:ln w="190500">
            <a:solidFill>
              <a:schemeClr val="accent2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32D018E-E739-BF53-B2BE-9E03EBD5F7EB}"/>
              </a:ext>
            </a:extLst>
          </p:cNvPr>
          <p:cNvCxnSpPr>
            <a:cxnSpLocks/>
          </p:cNvCxnSpPr>
          <p:nvPr/>
        </p:nvCxnSpPr>
        <p:spPr>
          <a:xfrm>
            <a:off x="3115563" y="5643684"/>
            <a:ext cx="976342" cy="0"/>
          </a:xfrm>
          <a:prstGeom prst="straightConnector1">
            <a:avLst/>
          </a:prstGeom>
          <a:ln w="190500">
            <a:solidFill>
              <a:schemeClr val="accent2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Scientists unmask a virus that mimicked human RNA and hit on a potential  vaccine">
            <a:extLst>
              <a:ext uri="{FF2B5EF4-FFF2-40B4-BE49-F238E27FC236}">
                <a16:creationId xmlns:a16="http://schemas.microsoft.com/office/drawing/2014/main" id="{54D5DC33-599F-9F68-916B-60448D054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7380" y="5304087"/>
            <a:ext cx="321277" cy="88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Scientists unmask a virus that mimicked human RNA and hit on a potential  vaccine">
            <a:extLst>
              <a:ext uri="{FF2B5EF4-FFF2-40B4-BE49-F238E27FC236}">
                <a16:creationId xmlns:a16="http://schemas.microsoft.com/office/drawing/2014/main" id="{9E0950CE-3DB2-0B30-D127-D678E3EBD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1333" y="5322832"/>
            <a:ext cx="321277" cy="88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Scientists unmask a virus that mimicked human RNA and hit on a potential  vaccine">
            <a:extLst>
              <a:ext uri="{FF2B5EF4-FFF2-40B4-BE49-F238E27FC236}">
                <a16:creationId xmlns:a16="http://schemas.microsoft.com/office/drawing/2014/main" id="{744F5243-C4A9-F0C9-C39D-E1AF26190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00134" y="5300023"/>
            <a:ext cx="321277" cy="88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Scientists unmask a virus that mimicked human RNA and hit on a potential  vaccine">
            <a:extLst>
              <a:ext uri="{FF2B5EF4-FFF2-40B4-BE49-F238E27FC236}">
                <a16:creationId xmlns:a16="http://schemas.microsoft.com/office/drawing/2014/main" id="{A1125988-FD2F-3397-F80A-32C5413F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16019" y="5300023"/>
            <a:ext cx="321277" cy="88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537967E-5570-B540-8ED4-BF94A84B754A}"/>
              </a:ext>
            </a:extLst>
          </p:cNvPr>
          <p:cNvCxnSpPr>
            <a:cxnSpLocks/>
          </p:cNvCxnSpPr>
          <p:nvPr/>
        </p:nvCxnSpPr>
        <p:spPr>
          <a:xfrm>
            <a:off x="5367963" y="5643684"/>
            <a:ext cx="976342" cy="0"/>
          </a:xfrm>
          <a:prstGeom prst="straightConnector1">
            <a:avLst/>
          </a:prstGeom>
          <a:ln w="190500">
            <a:solidFill>
              <a:schemeClr val="accent2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" descr="Quality-Management for Web Channels with m-pathy">
            <a:extLst>
              <a:ext uri="{FF2B5EF4-FFF2-40B4-BE49-F238E27FC236}">
                <a16:creationId xmlns:a16="http://schemas.microsoft.com/office/drawing/2014/main" id="{9EE0A9D4-D43D-56D6-E972-AE845512F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1849" y="5228348"/>
            <a:ext cx="1089197" cy="83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101CFE4C-2629-A6C4-AA90-41BC677CD276}"/>
              </a:ext>
            </a:extLst>
          </p:cNvPr>
          <p:cNvSpPr/>
          <p:nvPr/>
        </p:nvSpPr>
        <p:spPr>
          <a:xfrm>
            <a:off x="3055484" y="4365589"/>
            <a:ext cx="1525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Remove solids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2A843F8-ABCB-95EE-3085-FFD973460436}"/>
              </a:ext>
            </a:extLst>
          </p:cNvPr>
          <p:cNvSpPr/>
          <p:nvPr/>
        </p:nvSpPr>
        <p:spPr>
          <a:xfrm>
            <a:off x="1747892" y="6187134"/>
            <a:ext cx="183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Concentrate virus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FB78B08-50DC-3BEE-0419-19AB5C8783CE}"/>
              </a:ext>
            </a:extLst>
          </p:cNvPr>
          <p:cNvSpPr/>
          <p:nvPr/>
        </p:nvSpPr>
        <p:spPr>
          <a:xfrm>
            <a:off x="4091905" y="6343720"/>
            <a:ext cx="1294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Extract RNA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7401CE3-9C52-305C-F31F-87E78DB20253}"/>
              </a:ext>
            </a:extLst>
          </p:cNvPr>
          <p:cNvSpPr/>
          <p:nvPr/>
        </p:nvSpPr>
        <p:spPr>
          <a:xfrm>
            <a:off x="6429957" y="6185738"/>
            <a:ext cx="10377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Quantify</a:t>
            </a:r>
          </a:p>
          <a:p>
            <a:r>
              <a:rPr lang="en-US" dirty="0"/>
              <a:t>Virus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132B878-FDC3-0E05-591E-9058E74D98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27102" y="235249"/>
            <a:ext cx="3621057" cy="2409649"/>
          </a:xfrm>
          <a:prstGeom prst="rect">
            <a:avLst/>
          </a:prstGeom>
        </p:spPr>
      </p:pic>
      <p:pic>
        <p:nvPicPr>
          <p:cNvPr id="53" name="Picture 52" descr="A manhole cover in a concrete floor&#10;&#10;AI-generated content may be incorrect.">
            <a:extLst>
              <a:ext uri="{FF2B5EF4-FFF2-40B4-BE49-F238E27FC236}">
                <a16:creationId xmlns:a16="http://schemas.microsoft.com/office/drawing/2014/main" id="{4B4EFE4C-B123-26D2-8F2E-DFE681BCDFB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452491" y="1085793"/>
            <a:ext cx="2050755" cy="1544074"/>
          </a:xfrm>
          <a:prstGeom prst="rect">
            <a:avLst/>
          </a:prstGeom>
        </p:spPr>
      </p:pic>
      <p:pic>
        <p:nvPicPr>
          <p:cNvPr id="56" name="Picture 55" descr="A large round tank with a few pipes&#10;&#10;AI-generated content may be incorrect.">
            <a:extLst>
              <a:ext uri="{FF2B5EF4-FFF2-40B4-BE49-F238E27FC236}">
                <a16:creationId xmlns:a16="http://schemas.microsoft.com/office/drawing/2014/main" id="{7914B500-20E1-B6FE-50BE-4A8ECE605E8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2760754" y="1090662"/>
            <a:ext cx="2326644" cy="1552433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14DFBFB-1D01-C256-3A15-8D62ABCE88E6}"/>
              </a:ext>
            </a:extLst>
          </p:cNvPr>
          <p:cNvCxnSpPr>
            <a:cxnSpLocks/>
          </p:cNvCxnSpPr>
          <p:nvPr/>
        </p:nvCxnSpPr>
        <p:spPr>
          <a:xfrm>
            <a:off x="1103470" y="3944424"/>
            <a:ext cx="8886350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58F161F-0DAA-78E7-CD5E-1EF6E5F35E81}"/>
              </a:ext>
            </a:extLst>
          </p:cNvPr>
          <p:cNvSpPr txBox="1"/>
          <p:nvPr/>
        </p:nvSpPr>
        <p:spPr>
          <a:xfrm>
            <a:off x="5087398" y="3532137"/>
            <a:ext cx="1216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 24 hours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FD73B1C-FC18-F441-083E-EFD810F23EE8}"/>
              </a:ext>
            </a:extLst>
          </p:cNvPr>
          <p:cNvSpPr txBox="1"/>
          <p:nvPr/>
        </p:nvSpPr>
        <p:spPr>
          <a:xfrm>
            <a:off x="646586" y="2651344"/>
            <a:ext cx="1885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University Dorms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118FAA8-EE69-9A98-79A7-5C06CC7562E1}"/>
              </a:ext>
            </a:extLst>
          </p:cNvPr>
          <p:cNvSpPr txBox="1"/>
          <p:nvPr/>
        </p:nvSpPr>
        <p:spPr>
          <a:xfrm>
            <a:off x="2993380" y="2664319"/>
            <a:ext cx="1885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Wastewater Treatment Plants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A8BA0-21E4-8363-743F-25E8F49420BB}"/>
              </a:ext>
            </a:extLst>
          </p:cNvPr>
          <p:cNvSpPr txBox="1"/>
          <p:nvPr/>
        </p:nvSpPr>
        <p:spPr>
          <a:xfrm>
            <a:off x="10095228" y="3741495"/>
            <a:ext cx="1311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286458-F050-573B-2426-081A4E9D7C66}"/>
              </a:ext>
            </a:extLst>
          </p:cNvPr>
          <p:cNvSpPr txBox="1"/>
          <p:nvPr/>
        </p:nvSpPr>
        <p:spPr>
          <a:xfrm>
            <a:off x="292258" y="3570442"/>
            <a:ext cx="1073874" cy="64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arrival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981E63-8C1C-BF91-3869-E0F8A88F5185}"/>
              </a:ext>
            </a:extLst>
          </p:cNvPr>
          <p:cNvSpPr txBox="1"/>
          <p:nvPr/>
        </p:nvSpPr>
        <p:spPr>
          <a:xfrm>
            <a:off x="7631788" y="2597172"/>
            <a:ext cx="4263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Grad student and undergrad team working in 8 </a:t>
            </a:r>
            <a:r>
              <a:rPr lang="en-US" dirty="0" err="1"/>
              <a:t>hr</a:t>
            </a:r>
            <a:r>
              <a:rPr lang="en-US" dirty="0"/>
              <a:t> shifts during a pandemic</a:t>
            </a:r>
          </a:p>
        </p:txBody>
      </p:sp>
    </p:spTree>
    <p:extLst>
      <p:ext uri="{BB962C8B-B14F-4D97-AF65-F5344CB8AC3E}">
        <p14:creationId xmlns:p14="http://schemas.microsoft.com/office/powerpoint/2010/main" val="3070723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5" name="Rectangle 4104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C9AC3C-6B39-0682-93FA-5BAEB7DB5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708" y="-36595"/>
            <a:ext cx="5085079" cy="1938076"/>
          </a:xfrm>
        </p:spPr>
        <p:txBody>
          <a:bodyPr>
            <a:normAutofit/>
          </a:bodyPr>
          <a:lstStyle/>
          <a:p>
            <a:r>
              <a:rPr lang="en-US" dirty="0"/>
              <a:t>Don’t point fingers - ask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C083C-79A9-60D6-AC79-8F50C20BE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551" y="1642801"/>
            <a:ext cx="4831079" cy="4812291"/>
          </a:xfrm>
        </p:spPr>
        <p:txBody>
          <a:bodyPr>
            <a:normAutofit/>
          </a:bodyPr>
          <a:lstStyle/>
          <a:p>
            <a:r>
              <a:rPr lang="en-US" sz="2400" dirty="0"/>
              <a:t>Try not to be too scary!  Keep an open mind</a:t>
            </a:r>
          </a:p>
          <a:p>
            <a:r>
              <a:rPr lang="en-US" sz="2400" dirty="0"/>
              <a:t>Share responsibility – “one fails, we all fail”</a:t>
            </a:r>
          </a:p>
          <a:p>
            <a:r>
              <a:rPr lang="en-US" sz="2400" dirty="0"/>
              <a:t>Focus on finding solutions and preventing another error</a:t>
            </a:r>
          </a:p>
          <a:p>
            <a:r>
              <a:rPr lang="en-US" sz="2400" dirty="0"/>
              <a:t>See mistakes as learning opportunities</a:t>
            </a:r>
          </a:p>
          <a:p>
            <a:r>
              <a:rPr lang="en-US" sz="2400" dirty="0"/>
              <a:t>Consider creating an anonymous reporting system for near misses and risky situations</a:t>
            </a:r>
          </a:p>
          <a:p>
            <a:r>
              <a:rPr lang="en-US" sz="2400" dirty="0"/>
              <a:t>Have an SOP for mistakes</a:t>
            </a:r>
          </a:p>
          <a:p>
            <a:endParaRPr lang="en-US" sz="2400" dirty="0"/>
          </a:p>
        </p:txBody>
      </p:sp>
      <p:pic>
        <p:nvPicPr>
          <p:cNvPr id="4" name="Picture 3" descr="A person and person yelling at each other&#10;&#10;AI-generated content may be incorrect.">
            <a:extLst>
              <a:ext uri="{FF2B5EF4-FFF2-40B4-BE49-F238E27FC236}">
                <a16:creationId xmlns:a16="http://schemas.microsoft.com/office/drawing/2014/main" id="{5A304019-87F9-CB3B-BE6A-35A1536D09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15861"/>
          <a:stretch/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4100" name="Picture 4" descr="A chain with a crack in it&#10;&#10;AI-generated content may be incorrect.">
            <a:extLst>
              <a:ext uri="{FF2B5EF4-FFF2-40B4-BE49-F238E27FC236}">
                <a16:creationId xmlns:a16="http://schemas.microsoft.com/office/drawing/2014/main" id="{22BFC8A7-8A51-1BFB-2D99-FA2CAC86A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20"/>
          <a:stretch/>
        </p:blipFill>
        <p:spPr bwMode="auto"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903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tudy statistician – The Multi-Regional ...">
            <a:extLst>
              <a:ext uri="{FF2B5EF4-FFF2-40B4-BE49-F238E27FC236}">
                <a16:creationId xmlns:a16="http://schemas.microsoft.com/office/drawing/2014/main" id="{3AFB8DD1-B998-3D76-A20A-D4B33C072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130" y="3609581"/>
            <a:ext cx="5182870" cy="324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C3EDA2-CB08-77C4-8F3E-B5BA0CE27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60" y="380206"/>
            <a:ext cx="10515600" cy="1325563"/>
          </a:xfrm>
        </p:spPr>
        <p:txBody>
          <a:bodyPr/>
          <a:lstStyle/>
          <a:p>
            <a:r>
              <a:rPr lang="en-US" dirty="0"/>
              <a:t>Know what you don’t know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9392D-E24A-7268-8834-38C4671FA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560" y="1774825"/>
            <a:ext cx="817372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Learn about p-hacking and </a:t>
            </a:r>
            <a:r>
              <a:rPr lang="en-US" sz="3600" dirty="0" err="1"/>
              <a:t>HARKing</a:t>
            </a:r>
            <a:r>
              <a:rPr lang="en-US" sz="3600" dirty="0"/>
              <a:t> (and ways to avoid them)</a:t>
            </a:r>
          </a:p>
          <a:p>
            <a:r>
              <a:rPr lang="en-US" sz="3600" dirty="0"/>
              <a:t>Bring in a statistician or a data management expert (and budget for it!)</a:t>
            </a:r>
          </a:p>
          <a:p>
            <a:r>
              <a:rPr lang="en-US" sz="3600" dirty="0"/>
              <a:t>Encourage your students to get additional training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85844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756E34-988D-072E-2BB7-5833D8479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Lead by Example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132CF0-08A3-94A7-76B1-0D8E81854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955437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B53BFE1-211E-FBA8-F32A-198B1572E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1" y="1805056"/>
            <a:ext cx="6201181" cy="503934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Learn about the issues contributing to the Reproducibility Crisis</a:t>
            </a:r>
          </a:p>
          <a:p>
            <a:r>
              <a:rPr lang="en-US" dirty="0"/>
              <a:t>Take responsibility for training your students in this area</a:t>
            </a:r>
          </a:p>
          <a:p>
            <a:r>
              <a:rPr lang="en-US" dirty="0"/>
              <a:t>Own your mistakes</a:t>
            </a:r>
          </a:p>
          <a:p>
            <a:r>
              <a:rPr lang="en-US" dirty="0"/>
              <a:t>Be transparent when publishing</a:t>
            </a:r>
          </a:p>
          <a:p>
            <a:r>
              <a:rPr lang="en-US" dirty="0"/>
              <a:t>Publish your negative results</a:t>
            </a:r>
          </a:p>
          <a:p>
            <a:r>
              <a:rPr lang="en-US" dirty="0"/>
              <a:t>Adjust your expectations when reviewing papers and grants</a:t>
            </a:r>
          </a:p>
          <a:p>
            <a:pPr lvl="1"/>
            <a:r>
              <a:rPr lang="en-US" dirty="0"/>
              <a:t>Be more accepting of negative results and replication studies</a:t>
            </a:r>
          </a:p>
          <a:p>
            <a:pPr lvl="1"/>
            <a:r>
              <a:rPr lang="en-US" dirty="0"/>
              <a:t>Hold authors and journals to a high standard with respect to transparency and reporting</a:t>
            </a:r>
          </a:p>
          <a:p>
            <a:endParaRPr lang="en-US" dirty="0"/>
          </a:p>
        </p:txBody>
      </p:sp>
      <p:pic>
        <p:nvPicPr>
          <p:cNvPr id="5" name="Graphic 4" descr="Checkbox Checked with solid fill">
            <a:extLst>
              <a:ext uri="{FF2B5EF4-FFF2-40B4-BE49-F238E27FC236}">
                <a16:creationId xmlns:a16="http://schemas.microsoft.com/office/drawing/2014/main" id="{42FEB928-7788-88B4-8F7C-8AF7F0099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37760" y="16002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952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3BFC4-BE3E-EB8F-6050-227521F14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40" y="1631104"/>
            <a:ext cx="293624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Take Home Messages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8CAD308-B794-8C82-E9BA-C718AAD59F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0174172"/>
              </p:ext>
            </p:extLst>
          </p:nvPr>
        </p:nvGraphicFramePr>
        <p:xfrm>
          <a:off x="889000" y="210503"/>
          <a:ext cx="13050520" cy="6407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" name="Graphic 13" descr="Clipboard Checked outline">
            <a:extLst>
              <a:ext uri="{FF2B5EF4-FFF2-40B4-BE49-F238E27FC236}">
                <a16:creationId xmlns:a16="http://schemas.microsoft.com/office/drawing/2014/main" id="{809092A3-97AD-1D2B-1CB4-2F363D7E92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9835" y="1583269"/>
            <a:ext cx="914400" cy="914400"/>
          </a:xfrm>
          <a:prstGeom prst="rect">
            <a:avLst/>
          </a:prstGeom>
        </p:spPr>
      </p:pic>
      <p:pic>
        <p:nvPicPr>
          <p:cNvPr id="18" name="Graphic 17" descr="Right pointing backhand index with solid fill">
            <a:extLst>
              <a:ext uri="{FF2B5EF4-FFF2-40B4-BE49-F238E27FC236}">
                <a16:creationId xmlns:a16="http://schemas.microsoft.com/office/drawing/2014/main" id="{E374F14A-4FB3-B55A-43D5-D7DF044D3D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43860" y="2958470"/>
            <a:ext cx="914400" cy="914400"/>
          </a:xfrm>
          <a:prstGeom prst="rect">
            <a:avLst/>
          </a:prstGeom>
        </p:spPr>
      </p:pic>
      <p:sp>
        <p:nvSpPr>
          <p:cNvPr id="20" name="&quot;Not Allowed&quot; Symbol 19">
            <a:extLst>
              <a:ext uri="{FF2B5EF4-FFF2-40B4-BE49-F238E27FC236}">
                <a16:creationId xmlns:a16="http://schemas.microsoft.com/office/drawing/2014/main" id="{1FE4A731-6B0B-D8C0-02BB-EBDD8F28ED15}"/>
              </a:ext>
            </a:extLst>
          </p:cNvPr>
          <p:cNvSpPr/>
          <p:nvPr/>
        </p:nvSpPr>
        <p:spPr>
          <a:xfrm>
            <a:off x="2882902" y="2983867"/>
            <a:ext cx="914400" cy="914400"/>
          </a:xfrm>
          <a:prstGeom prst="noSmoking">
            <a:avLst>
              <a:gd name="adj" fmla="val 545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Graphic 23" descr="Chat with solid fill">
            <a:extLst>
              <a:ext uri="{FF2B5EF4-FFF2-40B4-BE49-F238E27FC236}">
                <a16:creationId xmlns:a16="http://schemas.microsoft.com/office/drawing/2014/main" id="{EA55B2AE-3F8A-771A-1CF9-42974D9A3F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26927" y="4331237"/>
            <a:ext cx="914400" cy="914400"/>
          </a:xfrm>
          <a:prstGeom prst="rect">
            <a:avLst/>
          </a:prstGeom>
        </p:spPr>
      </p:pic>
      <p:pic>
        <p:nvPicPr>
          <p:cNvPr id="26" name="Graphic 25" descr="Questions with solid fill">
            <a:extLst>
              <a:ext uri="{FF2B5EF4-FFF2-40B4-BE49-F238E27FC236}">
                <a16:creationId xmlns:a16="http://schemas.microsoft.com/office/drawing/2014/main" id="{6362A5D6-4764-F77A-9FB1-C7D298C9B19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849032" y="5704004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F2DB82-40CB-549D-C54A-DC4B89AFE494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</a:blip>
          <a:stretch>
            <a:fillRect/>
          </a:stretch>
        </p:blipFill>
        <p:spPr>
          <a:xfrm>
            <a:off x="2899835" y="320572"/>
            <a:ext cx="720088" cy="72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4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9EC2-B1A4-2A63-3029-44F9A1A58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31B85-977D-4DD5-C765-67228BCD5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480" y="1571625"/>
            <a:ext cx="10515600" cy="42989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Happy to share resources and engage in further discussions!</a:t>
            </a:r>
          </a:p>
        </p:txBody>
      </p:sp>
    </p:spTree>
    <p:extLst>
      <p:ext uri="{BB962C8B-B14F-4D97-AF65-F5344CB8AC3E}">
        <p14:creationId xmlns:p14="http://schemas.microsoft.com/office/powerpoint/2010/main" val="5703048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AF50975-370C-C401-9329-C00C42B313FB}"/>
              </a:ext>
            </a:extLst>
          </p:cNvPr>
          <p:cNvSpPr/>
          <p:nvPr/>
        </p:nvSpPr>
        <p:spPr>
          <a:xfrm>
            <a:off x="181270" y="890286"/>
            <a:ext cx="7255016" cy="32428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8273B8E-CD02-36C4-F018-36A5C05FFDE8}"/>
              </a:ext>
            </a:extLst>
          </p:cNvPr>
          <p:cNvSpPr txBox="1">
            <a:spLocks/>
          </p:cNvSpPr>
          <p:nvPr/>
        </p:nvSpPr>
        <p:spPr>
          <a:xfrm>
            <a:off x="49700" y="39265"/>
            <a:ext cx="10515600" cy="922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August 2020-July 2023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2A3802-091A-9AF2-C0A4-4E0F5380A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71206" y="4681072"/>
            <a:ext cx="558755" cy="29460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BEC202-BD37-D66C-D912-96333AEDAEDE}"/>
              </a:ext>
            </a:extLst>
          </p:cNvPr>
          <p:cNvSpPr txBox="1"/>
          <p:nvPr/>
        </p:nvSpPr>
        <p:spPr>
          <a:xfrm>
            <a:off x="77567" y="6324986"/>
            <a:ext cx="2975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&gt;5000 WWTP samples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7665A8A-41D5-E778-EB59-42D07BDCDF33}"/>
              </a:ext>
            </a:extLst>
          </p:cNvPr>
          <p:cNvSpPr/>
          <p:nvPr/>
        </p:nvSpPr>
        <p:spPr>
          <a:xfrm>
            <a:off x="181269" y="4301246"/>
            <a:ext cx="2987313" cy="1475149"/>
          </a:xfrm>
          <a:prstGeom prst="roundRect">
            <a:avLst>
              <a:gd name="adj" fmla="val 0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Poop Emoji [Free Download Poop Emoji in PNG] | Emoji Island">
            <a:extLst>
              <a:ext uri="{FF2B5EF4-FFF2-40B4-BE49-F238E27FC236}">
                <a16:creationId xmlns:a16="http://schemas.microsoft.com/office/drawing/2014/main" id="{C6C6DF67-A6F3-C767-9A7B-5C9BA081C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797547">
            <a:off x="1931679" y="4461707"/>
            <a:ext cx="1024546" cy="102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FA8EA3-2C59-A67F-812E-7F2F57390EC9}"/>
              </a:ext>
            </a:extLst>
          </p:cNvPr>
          <p:cNvSpPr txBox="1"/>
          <p:nvPr/>
        </p:nvSpPr>
        <p:spPr>
          <a:xfrm>
            <a:off x="117399" y="4346322"/>
            <a:ext cx="187820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&gt;200L </a:t>
            </a:r>
          </a:p>
          <a:p>
            <a:pPr algn="ctr"/>
            <a:r>
              <a:rPr lang="en-US" sz="2800" dirty="0"/>
              <a:t>WWTP</a:t>
            </a:r>
            <a:br>
              <a:rPr lang="en-US" sz="2800" dirty="0"/>
            </a:br>
            <a:r>
              <a:rPr lang="en-US" sz="2800" dirty="0"/>
              <a:t>wastewater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68DD2D-1082-066A-FBE2-BBB3B7D24B84}"/>
              </a:ext>
            </a:extLst>
          </p:cNvPr>
          <p:cNvSpPr txBox="1"/>
          <p:nvPr/>
        </p:nvSpPr>
        <p:spPr>
          <a:xfrm>
            <a:off x="546786" y="1050147"/>
            <a:ext cx="17183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9 </a:t>
            </a:r>
            <a:br>
              <a:rPr lang="en-US" sz="3200" dirty="0"/>
            </a:br>
            <a:r>
              <a:rPr lang="en-US" sz="3200" dirty="0"/>
              <a:t>students </a:t>
            </a:r>
            <a:br>
              <a:rPr lang="en-US" sz="3200" dirty="0"/>
            </a:br>
            <a:r>
              <a:rPr lang="en-US" sz="3200" dirty="0"/>
              <a:t>trained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66CEF0-F7CC-BDDE-8C1E-9485794B4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6301" y="988479"/>
            <a:ext cx="1192618" cy="12137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32129A-924D-5008-25AF-BB1120CA944B}"/>
              </a:ext>
            </a:extLst>
          </p:cNvPr>
          <p:cNvSpPr txBox="1"/>
          <p:nvPr/>
        </p:nvSpPr>
        <p:spPr>
          <a:xfrm>
            <a:off x="2175157" y="2202217"/>
            <a:ext cx="1382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CDC Antimicrobial Resistance Fellow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1927CC-035D-C9BE-D83B-13CB1C742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8919" y="988479"/>
            <a:ext cx="1192618" cy="12137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6CF4FD2-F050-666C-690A-AE91626A1130}"/>
              </a:ext>
            </a:extLst>
          </p:cNvPr>
          <p:cNvSpPr txBox="1"/>
          <p:nvPr/>
        </p:nvSpPr>
        <p:spPr>
          <a:xfrm>
            <a:off x="3412998" y="2202217"/>
            <a:ext cx="1272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Fertility Lab Tech</a:t>
            </a:r>
            <a:br>
              <a:rPr lang="en-US" sz="1200" dirty="0"/>
            </a:br>
            <a:r>
              <a:rPr lang="en-US" sz="1200" dirty="0"/>
              <a:t>Washington Univ.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D7E582A-3C7D-A04A-3741-769B356F50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1537" y="994424"/>
            <a:ext cx="1186655" cy="121373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5AC5E4F-EE38-6A11-E2FA-6AC186060281}"/>
              </a:ext>
            </a:extLst>
          </p:cNvPr>
          <p:cNvSpPr txBox="1"/>
          <p:nvPr/>
        </p:nvSpPr>
        <p:spPr>
          <a:xfrm>
            <a:off x="4572191" y="2214108"/>
            <a:ext cx="1337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Associate Scientist</a:t>
            </a:r>
            <a:br>
              <a:rPr lang="en-US" sz="1200" dirty="0"/>
            </a:br>
            <a:r>
              <a:rPr lang="en-US" sz="1200" dirty="0"/>
              <a:t>Biogen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434486B-3D98-8580-1B6A-0AB957C77A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1280" y="2778849"/>
            <a:ext cx="1089827" cy="11091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64290B-5847-F6F0-78F6-E7B940025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4154" y="1000833"/>
            <a:ext cx="1184697" cy="12056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4F6013B-E400-26AE-D4A8-162A18892C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0383" y="2777341"/>
            <a:ext cx="1082694" cy="11018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EBE6754-89D7-2F30-96D6-CCA72B8835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76584" y="2786108"/>
            <a:ext cx="1016025" cy="11018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1C7E97F-6FA2-7D8F-D2D8-540FDE14AFDF}"/>
              </a:ext>
            </a:extLst>
          </p:cNvPr>
          <p:cNvSpPr txBox="1"/>
          <p:nvPr/>
        </p:nvSpPr>
        <p:spPr>
          <a:xfrm>
            <a:off x="3585596" y="3887975"/>
            <a:ext cx="845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Tanya Jolly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762C7E-F8DB-28A8-C5B5-82304101C3D7}"/>
              </a:ext>
            </a:extLst>
          </p:cNvPr>
          <p:cNvSpPr txBox="1"/>
          <p:nvPr/>
        </p:nvSpPr>
        <p:spPr>
          <a:xfrm>
            <a:off x="4566091" y="3879209"/>
            <a:ext cx="999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Nicole Albert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8A903D-F8F6-4C72-7E1B-E3A740AA2C53}"/>
              </a:ext>
            </a:extLst>
          </p:cNvPr>
          <p:cNvSpPr txBox="1"/>
          <p:nvPr/>
        </p:nvSpPr>
        <p:spPr>
          <a:xfrm>
            <a:off x="5805314" y="942524"/>
            <a:ext cx="1246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James </a:t>
            </a:r>
            <a:r>
              <a:rPr lang="en-US" sz="1200" dirty="0" err="1"/>
              <a:t>Montavon</a:t>
            </a:r>
            <a:endParaRPr 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FC778C-7C9D-2977-4377-1BE3F696A5BB}"/>
              </a:ext>
            </a:extLst>
          </p:cNvPr>
          <p:cNvSpPr txBox="1"/>
          <p:nvPr/>
        </p:nvSpPr>
        <p:spPr>
          <a:xfrm>
            <a:off x="2549237" y="3887975"/>
            <a:ext cx="837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Luke Davis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BFF535-97E4-D383-D13A-2B1FA811026E}"/>
              </a:ext>
            </a:extLst>
          </p:cNvPr>
          <p:cNvSpPr txBox="1"/>
          <p:nvPr/>
        </p:nvSpPr>
        <p:spPr>
          <a:xfrm>
            <a:off x="4620308" y="904529"/>
            <a:ext cx="1314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Luke Hampton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D9138F-332B-9DE4-9445-E734ABAD7177}"/>
              </a:ext>
            </a:extLst>
          </p:cNvPr>
          <p:cNvSpPr txBox="1"/>
          <p:nvPr/>
        </p:nvSpPr>
        <p:spPr>
          <a:xfrm>
            <a:off x="3646877" y="890401"/>
            <a:ext cx="1084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Alexa Doyle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6FE3A6-B56B-2BFF-04B2-D893B6873D75}"/>
              </a:ext>
            </a:extLst>
          </p:cNvPr>
          <p:cNvSpPr txBox="1"/>
          <p:nvPr/>
        </p:nvSpPr>
        <p:spPr>
          <a:xfrm>
            <a:off x="2232732" y="1926325"/>
            <a:ext cx="1181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Jorge Chavez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CE57074-B906-4D63-C9A7-246B332C77F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432"/>
          <a:stretch/>
        </p:blipFill>
        <p:spPr>
          <a:xfrm>
            <a:off x="7469347" y="0"/>
            <a:ext cx="4722653" cy="678665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C9BF08F-DA7A-E3A9-608D-09C0ACD86DC3}"/>
              </a:ext>
            </a:extLst>
          </p:cNvPr>
          <p:cNvSpPr txBox="1"/>
          <p:nvPr/>
        </p:nvSpPr>
        <p:spPr>
          <a:xfrm>
            <a:off x="7454465" y="45735"/>
            <a:ext cx="314389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~60% of Colorado Population tested twice a week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703523-E960-393F-C798-1B73935694A0}"/>
              </a:ext>
            </a:extLst>
          </p:cNvPr>
          <p:cNvSpPr txBox="1"/>
          <p:nvPr/>
        </p:nvSpPr>
        <p:spPr>
          <a:xfrm>
            <a:off x="3232452" y="4215634"/>
            <a:ext cx="4421735" cy="258532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Shared protocols and expertise with</a:t>
            </a:r>
          </a:p>
          <a:p>
            <a:r>
              <a:rPr lang="en-US" sz="3200" dirty="0"/>
              <a:t>8</a:t>
            </a:r>
            <a:r>
              <a:rPr lang="en-US" dirty="0"/>
              <a:t> Universities &amp; Colleges</a:t>
            </a:r>
          </a:p>
          <a:p>
            <a:r>
              <a:rPr lang="en-US" sz="3200" dirty="0"/>
              <a:t>5</a:t>
            </a:r>
            <a:r>
              <a:rPr lang="en-US" dirty="0"/>
              <a:t> County &amp; State Public Health Authorities</a:t>
            </a:r>
          </a:p>
          <a:p>
            <a:r>
              <a:rPr lang="en-US" sz="3200" dirty="0"/>
              <a:t>7 </a:t>
            </a:r>
            <a:r>
              <a:rPr lang="en-US" dirty="0"/>
              <a:t>Companies</a:t>
            </a:r>
          </a:p>
          <a:p>
            <a:r>
              <a:rPr lang="en-US" sz="2400" dirty="0"/>
              <a:t>National Public Radio</a:t>
            </a:r>
          </a:p>
          <a:p>
            <a:r>
              <a:rPr lang="en-US" sz="2400" dirty="0"/>
              <a:t>Denver 9 News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D21A7CD-6B84-DCC5-5559-3005A0D63B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57794" y="2779927"/>
            <a:ext cx="1088767" cy="108876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DC53512-3147-9791-EFC4-2E400B65D35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5773" y="2775850"/>
            <a:ext cx="1001348" cy="108876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D758323-A0E6-889A-5BD0-D8C65AF5A74F}"/>
              </a:ext>
            </a:extLst>
          </p:cNvPr>
          <p:cNvSpPr txBox="1"/>
          <p:nvPr/>
        </p:nvSpPr>
        <p:spPr>
          <a:xfrm>
            <a:off x="213680" y="3874435"/>
            <a:ext cx="1044114" cy="336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0"/>
              </a:lnSpc>
            </a:pPr>
            <a:r>
              <a:rPr lang="en-US" sz="1200" dirty="0"/>
              <a:t>Parrish Van </a:t>
            </a:r>
            <a:r>
              <a:rPr lang="en-US" sz="1200" dirty="0" err="1"/>
              <a:t>Ausdall</a:t>
            </a:r>
            <a:endParaRPr 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D0952E-60F6-2CB2-9A6B-168A5172C5D3}"/>
              </a:ext>
            </a:extLst>
          </p:cNvPr>
          <p:cNvSpPr txBox="1"/>
          <p:nvPr/>
        </p:nvSpPr>
        <p:spPr>
          <a:xfrm>
            <a:off x="1261553" y="3906443"/>
            <a:ext cx="1106809" cy="219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0"/>
              </a:lnSpc>
            </a:pPr>
            <a:r>
              <a:rPr lang="en-US" sz="1200" dirty="0"/>
              <a:t>Halley Pucker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E89BD91-9FDF-98B5-D541-F0CE221CD549}"/>
              </a:ext>
            </a:extLst>
          </p:cNvPr>
          <p:cNvSpPr/>
          <p:nvPr/>
        </p:nvSpPr>
        <p:spPr>
          <a:xfrm>
            <a:off x="5863508" y="2175890"/>
            <a:ext cx="15006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-apple-system"/>
              </a:rPr>
              <a:t>Communicable Disease Training Specialist at CDPHE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3203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6E2E2-E353-7B37-BE0E-406D138BD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3665"/>
            <a:ext cx="10405110" cy="1325563"/>
          </a:xfrm>
        </p:spPr>
        <p:txBody>
          <a:bodyPr/>
          <a:lstStyle/>
          <a:p>
            <a:r>
              <a:rPr lang="en-US" dirty="0"/>
              <a:t>How I got here…….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7D688-79A3-AA85-7935-D1A6566B0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15135"/>
            <a:ext cx="10515600" cy="3740785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/>
              <a:t>Running a molecular biology research lab (&gt;20 years)</a:t>
            </a:r>
          </a:p>
          <a:p>
            <a:pPr>
              <a:spcBef>
                <a:spcPts val="1200"/>
              </a:spcBef>
            </a:pPr>
            <a:r>
              <a:rPr lang="en-US" dirty="0"/>
              <a:t>Testing 60% of the sewage in Colorado for COVID for 3 years</a:t>
            </a:r>
          </a:p>
          <a:p>
            <a:pPr>
              <a:spcBef>
                <a:spcPts val="1200"/>
              </a:spcBef>
            </a:pPr>
            <a:r>
              <a:rPr lang="en-US" dirty="0"/>
              <a:t>Running a graduate program since 2018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Leading Rigor &amp; Reproducibility Workshops (4 years)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Helping faculty and students deal with conflict (6 years)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Teaching Rigorous Research Methods course (&gt;10yrs)</a:t>
            </a:r>
          </a:p>
          <a:p>
            <a:pPr>
              <a:spcBef>
                <a:spcPts val="1200"/>
              </a:spcBef>
            </a:pPr>
            <a:r>
              <a:rPr lang="en-US" dirty="0"/>
              <a:t>Being contracted to conduct an experiment for a law firm</a:t>
            </a:r>
          </a:p>
        </p:txBody>
      </p:sp>
    </p:spTree>
    <p:extLst>
      <p:ext uri="{BB962C8B-B14F-4D97-AF65-F5344CB8AC3E}">
        <p14:creationId xmlns:p14="http://schemas.microsoft.com/office/powerpoint/2010/main" val="3720038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39235550-6ED4-3472-F411-B997B99D199B}"/>
              </a:ext>
            </a:extLst>
          </p:cNvPr>
          <p:cNvSpPr/>
          <p:nvPr/>
        </p:nvSpPr>
        <p:spPr>
          <a:xfrm>
            <a:off x="1818640" y="792480"/>
            <a:ext cx="9144000" cy="4592320"/>
          </a:xfrm>
          <a:prstGeom prst="wedgeEllipseCallout">
            <a:avLst>
              <a:gd name="adj1" fmla="val -55138"/>
              <a:gd name="adj2" fmla="val 6647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What made you decide to come today?</a:t>
            </a:r>
          </a:p>
        </p:txBody>
      </p:sp>
    </p:spTree>
    <p:extLst>
      <p:ext uri="{BB962C8B-B14F-4D97-AF65-F5344CB8AC3E}">
        <p14:creationId xmlns:p14="http://schemas.microsoft.com/office/powerpoint/2010/main" val="2397611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776BCF-4B1A-7A22-C1AB-D589FB49D60B}"/>
              </a:ext>
            </a:extLst>
          </p:cNvPr>
          <p:cNvSpPr txBox="1"/>
          <p:nvPr/>
        </p:nvSpPr>
        <p:spPr>
          <a:xfrm rot="20695385">
            <a:off x="2873296" y="2292252"/>
            <a:ext cx="6445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87 experiments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CF8A84-ABE7-DDD0-3946-9A622FC49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8571"/>
            <a:ext cx="8503368" cy="53375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26981B-40E1-CA45-A966-C28FB9DBC405}"/>
              </a:ext>
            </a:extLst>
          </p:cNvPr>
          <p:cNvSpPr txBox="1"/>
          <p:nvPr/>
        </p:nvSpPr>
        <p:spPr>
          <a:xfrm>
            <a:off x="0" y="6488668"/>
            <a:ext cx="2743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Van </a:t>
            </a:r>
            <a:r>
              <a:rPr lang="en-US" dirty="0" err="1"/>
              <a:t>Noorden</a:t>
            </a:r>
            <a:r>
              <a:rPr lang="en-US" dirty="0"/>
              <a:t> Nature 2025</a:t>
            </a: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D99B9C37-A519-2EF8-35BF-E43049B7B596}"/>
              </a:ext>
            </a:extLst>
          </p:cNvPr>
          <p:cNvSpPr/>
          <p:nvPr/>
        </p:nvSpPr>
        <p:spPr>
          <a:xfrm>
            <a:off x="7559040" y="1745982"/>
            <a:ext cx="4297680" cy="1891297"/>
          </a:xfrm>
          <a:prstGeom prst="wedgeEllipseCallout">
            <a:avLst>
              <a:gd name="adj1" fmla="val -55138"/>
              <a:gd name="adj2" fmla="val 6647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792844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D1C1619B-9B1E-826E-C6F0-8747FE8771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8252654"/>
              </p:ext>
            </p:extLst>
          </p:nvPr>
        </p:nvGraphicFramePr>
        <p:xfrm>
          <a:off x="767080" y="962024"/>
          <a:ext cx="10515600" cy="5286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21605B7E-99C5-A521-C7AA-B08B78DCD94D}"/>
              </a:ext>
            </a:extLst>
          </p:cNvPr>
          <p:cNvSpPr/>
          <p:nvPr/>
        </p:nvSpPr>
        <p:spPr>
          <a:xfrm>
            <a:off x="3596640" y="2265680"/>
            <a:ext cx="2428240" cy="1325563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2CD445-CB75-23EA-1253-54E2B39C4CAB}"/>
              </a:ext>
            </a:extLst>
          </p:cNvPr>
          <p:cNvSpPr txBox="1"/>
          <p:nvPr/>
        </p:nvSpPr>
        <p:spPr>
          <a:xfrm>
            <a:off x="3713536" y="6248399"/>
            <a:ext cx="2194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Funding/time issues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2730B69-86EE-00E4-959E-3C0E1487261A}"/>
              </a:ext>
            </a:extLst>
          </p:cNvPr>
          <p:cNvCxnSpPr>
            <a:cxnSpLocks/>
          </p:cNvCxnSpPr>
          <p:nvPr/>
        </p:nvCxnSpPr>
        <p:spPr>
          <a:xfrm flipH="1" flipV="1">
            <a:off x="767080" y="5100320"/>
            <a:ext cx="584200" cy="4368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B508EFC-91C5-1ECB-7AA5-484BEAC7C5FE}"/>
              </a:ext>
            </a:extLst>
          </p:cNvPr>
          <p:cNvSpPr txBox="1"/>
          <p:nvPr/>
        </p:nvSpPr>
        <p:spPr>
          <a:xfrm>
            <a:off x="46005" y="1018341"/>
            <a:ext cx="1165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+</a:t>
            </a:r>
            <a:r>
              <a:rPr lang="en-US" dirty="0" err="1"/>
              <a:t>ve</a:t>
            </a:r>
            <a:r>
              <a:rPr lang="en-US" dirty="0"/>
              <a:t> results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79C9DC-F33E-8BD6-326B-DC1B2FE003FD}"/>
              </a:ext>
            </a:extLst>
          </p:cNvPr>
          <p:cNvCxnSpPr>
            <a:cxnSpLocks/>
          </p:cNvCxnSpPr>
          <p:nvPr/>
        </p:nvCxnSpPr>
        <p:spPr>
          <a:xfrm flipH="1" flipV="1">
            <a:off x="767080" y="1331993"/>
            <a:ext cx="584200" cy="4368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9EBC31C-9D21-9D75-FEC9-7727E3A2F80D}"/>
              </a:ext>
            </a:extLst>
          </p:cNvPr>
          <p:cNvSpPr txBox="1"/>
          <p:nvPr/>
        </p:nvSpPr>
        <p:spPr>
          <a:xfrm>
            <a:off x="91669" y="4730988"/>
            <a:ext cx="1165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P-hacking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E22F776-E1CC-634F-75F5-C40FC41178D6}"/>
              </a:ext>
            </a:extLst>
          </p:cNvPr>
          <p:cNvCxnSpPr>
            <a:cxnSpLocks/>
          </p:cNvCxnSpPr>
          <p:nvPr/>
        </p:nvCxnSpPr>
        <p:spPr>
          <a:xfrm flipH="1" flipV="1">
            <a:off x="769620" y="2405858"/>
            <a:ext cx="584200" cy="4368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0F81CF7-E63C-8BEE-0B2D-F6ECADC0916C}"/>
              </a:ext>
            </a:extLst>
          </p:cNvPr>
          <p:cNvSpPr txBox="1"/>
          <p:nvPr/>
        </p:nvSpPr>
        <p:spPr>
          <a:xfrm>
            <a:off x="185705" y="2065023"/>
            <a:ext cx="1165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HARKing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52D32D6-F72B-D9A1-B9DF-1FAF26ECEDF5}"/>
              </a:ext>
            </a:extLst>
          </p:cNvPr>
          <p:cNvSpPr txBox="1">
            <a:spLocks/>
          </p:cNvSpPr>
          <p:nvPr/>
        </p:nvSpPr>
        <p:spPr>
          <a:xfrm>
            <a:off x="1442491" y="22487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Factors Contributing to Irreproducibility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61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39235550-6ED4-3472-F411-B997B99D199B}"/>
              </a:ext>
            </a:extLst>
          </p:cNvPr>
          <p:cNvSpPr/>
          <p:nvPr/>
        </p:nvSpPr>
        <p:spPr>
          <a:xfrm>
            <a:off x="1818640" y="792480"/>
            <a:ext cx="9144000" cy="4592320"/>
          </a:xfrm>
          <a:prstGeom prst="wedgeEllipseCallout">
            <a:avLst>
              <a:gd name="adj1" fmla="val -55138"/>
              <a:gd name="adj2" fmla="val 6647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What strategies do you currently use to ensure your research is reproducible?</a:t>
            </a:r>
          </a:p>
        </p:txBody>
      </p:sp>
    </p:spTree>
    <p:extLst>
      <p:ext uri="{BB962C8B-B14F-4D97-AF65-F5344CB8AC3E}">
        <p14:creationId xmlns:p14="http://schemas.microsoft.com/office/powerpoint/2010/main" val="1430944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B445B-122A-DA5A-B84C-EF6F7DF2B08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Some good ways to improve reproducibility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9A4E01E-2ED9-9296-479B-A88260235E9B}"/>
              </a:ext>
            </a:extLst>
          </p:cNvPr>
          <p:cNvGrpSpPr/>
          <p:nvPr/>
        </p:nvGrpSpPr>
        <p:grpSpPr>
          <a:xfrm>
            <a:off x="383940" y="1200976"/>
            <a:ext cx="11424119" cy="4780415"/>
            <a:chOff x="517109" y="1690688"/>
            <a:chExt cx="11424119" cy="4780415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317444B-ECB8-CE1E-D695-3506F1800338}"/>
                </a:ext>
              </a:extLst>
            </p:cNvPr>
            <p:cNvSpPr/>
            <p:nvPr/>
          </p:nvSpPr>
          <p:spPr>
            <a:xfrm>
              <a:off x="543961" y="1690688"/>
              <a:ext cx="3559013" cy="701387"/>
            </a:xfrm>
            <a:custGeom>
              <a:avLst/>
              <a:gdLst>
                <a:gd name="connsiteX0" fmla="*/ 0 w 1885847"/>
                <a:gd name="connsiteY0" fmla="*/ 0 h 862607"/>
                <a:gd name="connsiteX1" fmla="*/ 1885847 w 1885847"/>
                <a:gd name="connsiteY1" fmla="*/ 0 h 862607"/>
                <a:gd name="connsiteX2" fmla="*/ 1885847 w 1885847"/>
                <a:gd name="connsiteY2" fmla="*/ 862607 h 862607"/>
                <a:gd name="connsiteX3" fmla="*/ 0 w 1885847"/>
                <a:gd name="connsiteY3" fmla="*/ 862607 h 862607"/>
                <a:gd name="connsiteX4" fmla="*/ 0 w 1885847"/>
                <a:gd name="connsiteY4" fmla="*/ 0 h 86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5847" h="862607">
                  <a:moveTo>
                    <a:pt x="0" y="0"/>
                  </a:moveTo>
                  <a:lnTo>
                    <a:pt x="1885847" y="0"/>
                  </a:lnTo>
                  <a:lnTo>
                    <a:pt x="1885847" y="862607"/>
                  </a:lnTo>
                  <a:lnTo>
                    <a:pt x="0" y="86260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Randomization &amp; Blinding</a:t>
              </a: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9BD6227-2BB2-F459-DCDA-A68DCEDA2C1E}"/>
                </a:ext>
              </a:extLst>
            </p:cNvPr>
            <p:cNvSpPr/>
            <p:nvPr/>
          </p:nvSpPr>
          <p:spPr>
            <a:xfrm>
              <a:off x="536234" y="2628372"/>
              <a:ext cx="3574467" cy="701387"/>
            </a:xfrm>
            <a:custGeom>
              <a:avLst/>
              <a:gdLst>
                <a:gd name="connsiteX0" fmla="*/ 0 w 2079042"/>
                <a:gd name="connsiteY0" fmla="*/ 0 h 862607"/>
                <a:gd name="connsiteX1" fmla="*/ 2079042 w 2079042"/>
                <a:gd name="connsiteY1" fmla="*/ 0 h 862607"/>
                <a:gd name="connsiteX2" fmla="*/ 2079042 w 2079042"/>
                <a:gd name="connsiteY2" fmla="*/ 862607 h 862607"/>
                <a:gd name="connsiteX3" fmla="*/ 0 w 2079042"/>
                <a:gd name="connsiteY3" fmla="*/ 862607 h 862607"/>
                <a:gd name="connsiteX4" fmla="*/ 0 w 2079042"/>
                <a:gd name="connsiteY4" fmla="*/ 0 h 86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9042" h="862607">
                  <a:moveTo>
                    <a:pt x="0" y="0"/>
                  </a:moveTo>
                  <a:lnTo>
                    <a:pt x="2079042" y="0"/>
                  </a:lnTo>
                  <a:lnTo>
                    <a:pt x="2079042" y="862607"/>
                  </a:lnTo>
                  <a:lnTo>
                    <a:pt x="0" y="86260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Pre-registration/ Planning</a:t>
              </a: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9838F38-49A4-4077-52CB-20E5324CFCC3}"/>
                </a:ext>
              </a:extLst>
            </p:cNvPr>
            <p:cNvSpPr/>
            <p:nvPr/>
          </p:nvSpPr>
          <p:spPr>
            <a:xfrm>
              <a:off x="4442667" y="1710680"/>
              <a:ext cx="3439998" cy="1112282"/>
            </a:xfrm>
            <a:custGeom>
              <a:avLst/>
              <a:gdLst>
                <a:gd name="connsiteX0" fmla="*/ 0 w 2522797"/>
                <a:gd name="connsiteY0" fmla="*/ 0 h 862607"/>
                <a:gd name="connsiteX1" fmla="*/ 2522797 w 2522797"/>
                <a:gd name="connsiteY1" fmla="*/ 0 h 862607"/>
                <a:gd name="connsiteX2" fmla="*/ 2522797 w 2522797"/>
                <a:gd name="connsiteY2" fmla="*/ 862607 h 862607"/>
                <a:gd name="connsiteX3" fmla="*/ 0 w 2522797"/>
                <a:gd name="connsiteY3" fmla="*/ 862607 h 862607"/>
                <a:gd name="connsiteX4" fmla="*/ 0 w 2522797"/>
                <a:gd name="connsiteY4" fmla="*/ 0 h 86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2797" h="862607">
                  <a:moveTo>
                    <a:pt x="0" y="0"/>
                  </a:moveTo>
                  <a:lnTo>
                    <a:pt x="2522797" y="0"/>
                  </a:lnTo>
                  <a:lnTo>
                    <a:pt x="2522797" y="862607"/>
                  </a:lnTo>
                  <a:lnTo>
                    <a:pt x="0" y="86260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Publishing negative results / replication studies</a:t>
              </a: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61A1D74-4A55-188D-7250-B59428F28737}"/>
                </a:ext>
              </a:extLst>
            </p:cNvPr>
            <p:cNvSpPr/>
            <p:nvPr/>
          </p:nvSpPr>
          <p:spPr>
            <a:xfrm>
              <a:off x="4440099" y="5109328"/>
              <a:ext cx="3479868" cy="1353255"/>
            </a:xfrm>
            <a:custGeom>
              <a:avLst/>
              <a:gdLst>
                <a:gd name="connsiteX0" fmla="*/ 0 w 2009617"/>
                <a:gd name="connsiteY0" fmla="*/ 0 h 2706509"/>
                <a:gd name="connsiteX1" fmla="*/ 2009617 w 2009617"/>
                <a:gd name="connsiteY1" fmla="*/ 0 h 2706509"/>
                <a:gd name="connsiteX2" fmla="*/ 2009617 w 2009617"/>
                <a:gd name="connsiteY2" fmla="*/ 2706509 h 2706509"/>
                <a:gd name="connsiteX3" fmla="*/ 0 w 2009617"/>
                <a:gd name="connsiteY3" fmla="*/ 2706509 h 2706509"/>
                <a:gd name="connsiteX4" fmla="*/ 0 w 2009617"/>
                <a:gd name="connsiteY4" fmla="*/ 0 h 2706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617" h="2706509">
                  <a:moveTo>
                    <a:pt x="0" y="0"/>
                  </a:moveTo>
                  <a:lnTo>
                    <a:pt x="2009617" y="0"/>
                  </a:lnTo>
                  <a:lnTo>
                    <a:pt x="2009617" y="2706509"/>
                  </a:lnTo>
                  <a:lnTo>
                    <a:pt x="0" y="270650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t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Transparent reporting</a:t>
              </a:r>
            </a:p>
            <a:p>
              <a:pPr marL="571500" lvl="2" indent="-114300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000" kern="1200" dirty="0"/>
                <a:t> data and resources</a:t>
              </a:r>
            </a:p>
            <a:p>
              <a:pPr marL="571500" lvl="2" indent="-114300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000" kern="1200" dirty="0"/>
                <a:t> methods &amp; protocols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4977EBF-E6B9-BEFD-49FE-12358BA8890D}"/>
                </a:ext>
              </a:extLst>
            </p:cNvPr>
            <p:cNvSpPr/>
            <p:nvPr/>
          </p:nvSpPr>
          <p:spPr>
            <a:xfrm>
              <a:off x="8366761" y="1734385"/>
              <a:ext cx="3574467" cy="2521930"/>
            </a:xfrm>
            <a:custGeom>
              <a:avLst/>
              <a:gdLst>
                <a:gd name="connsiteX0" fmla="*/ 0 w 1437679"/>
                <a:gd name="connsiteY0" fmla="*/ 0 h 1849638"/>
                <a:gd name="connsiteX1" fmla="*/ 1437679 w 1437679"/>
                <a:gd name="connsiteY1" fmla="*/ 0 h 1849638"/>
                <a:gd name="connsiteX2" fmla="*/ 1437679 w 1437679"/>
                <a:gd name="connsiteY2" fmla="*/ 1849638 h 1849638"/>
                <a:gd name="connsiteX3" fmla="*/ 0 w 1437679"/>
                <a:gd name="connsiteY3" fmla="*/ 1849638 h 1849638"/>
                <a:gd name="connsiteX4" fmla="*/ 0 w 1437679"/>
                <a:gd name="connsiteY4" fmla="*/ 0 h 184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7679" h="1849638">
                  <a:moveTo>
                    <a:pt x="0" y="0"/>
                  </a:moveTo>
                  <a:lnTo>
                    <a:pt x="1437679" y="0"/>
                  </a:lnTo>
                  <a:lnTo>
                    <a:pt x="1437679" y="1849638"/>
                  </a:lnTo>
                  <a:lnTo>
                    <a:pt x="0" y="184963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t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Version control </a:t>
              </a:r>
            </a:p>
            <a:p>
              <a:pPr marL="1028700" lvl="3" indent="-114300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kern="1200" dirty="0"/>
                <a:t>Protocols</a:t>
              </a:r>
            </a:p>
            <a:p>
              <a:pPr marL="1028700" lvl="3" indent="-114300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kern="1200" dirty="0"/>
                <a:t>Reagents</a:t>
              </a:r>
            </a:p>
            <a:p>
              <a:pPr marL="1028700" lvl="3" indent="-114300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dirty="0"/>
                <a:t>C</a:t>
              </a:r>
              <a:r>
                <a:rPr lang="en-US" kern="1200" dirty="0"/>
                <a:t>ell lines</a:t>
              </a:r>
            </a:p>
            <a:p>
              <a:pPr marL="1028700" lvl="3" indent="-114300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kern="1200" dirty="0"/>
                <a:t>Plasmids</a:t>
              </a:r>
            </a:p>
            <a:p>
              <a:pPr marL="1028700" lvl="3" indent="-114300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kern="1200" dirty="0"/>
                <a:t>Datasets</a:t>
              </a:r>
            </a:p>
            <a:p>
              <a:pPr marL="1028700" lvl="3" indent="-114300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kern="1200" dirty="0"/>
                <a:t>Analyses</a:t>
              </a:r>
            </a:p>
            <a:p>
              <a:pPr marL="1028700" lvl="3" indent="-114300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dirty="0"/>
                <a:t>C</a:t>
              </a:r>
              <a:r>
                <a:rPr lang="en-US" kern="1200" dirty="0"/>
                <a:t>ode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B323755-8B83-B2E7-7373-6FD11771AE69}"/>
                </a:ext>
              </a:extLst>
            </p:cNvPr>
            <p:cNvSpPr/>
            <p:nvPr/>
          </p:nvSpPr>
          <p:spPr>
            <a:xfrm>
              <a:off x="8366760" y="4353719"/>
              <a:ext cx="3574467" cy="2117384"/>
            </a:xfrm>
            <a:custGeom>
              <a:avLst/>
              <a:gdLst>
                <a:gd name="connsiteX0" fmla="*/ 0 w 1437679"/>
                <a:gd name="connsiteY0" fmla="*/ 0 h 862607"/>
                <a:gd name="connsiteX1" fmla="*/ 1437679 w 1437679"/>
                <a:gd name="connsiteY1" fmla="*/ 0 h 862607"/>
                <a:gd name="connsiteX2" fmla="*/ 1437679 w 1437679"/>
                <a:gd name="connsiteY2" fmla="*/ 862607 h 862607"/>
                <a:gd name="connsiteX3" fmla="*/ 0 w 1437679"/>
                <a:gd name="connsiteY3" fmla="*/ 862607 h 862607"/>
                <a:gd name="connsiteX4" fmla="*/ 0 w 1437679"/>
                <a:gd name="connsiteY4" fmla="*/ 0 h 86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7679" h="862607">
                  <a:moveTo>
                    <a:pt x="0" y="0"/>
                  </a:moveTo>
                  <a:lnTo>
                    <a:pt x="1437679" y="0"/>
                  </a:lnTo>
                  <a:lnTo>
                    <a:pt x="1437679" y="862607"/>
                  </a:lnTo>
                  <a:lnTo>
                    <a:pt x="0" y="86260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spcBef>
                  <a:spcPct val="0"/>
                </a:spcBef>
                <a:buNone/>
              </a:pPr>
              <a:r>
                <a:rPr lang="en-US" sz="2400" kern="1200" dirty="0"/>
                <a:t>Authentication of resources </a:t>
              </a:r>
            </a:p>
            <a:p>
              <a:pPr marL="1257300" lvl="2" indent="-342900" defTabSz="1066800"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kern="1200" dirty="0"/>
                <a:t>Antibodies</a:t>
              </a:r>
            </a:p>
            <a:p>
              <a:pPr marL="1257300" lvl="2" indent="-342900" defTabSz="1066800"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kern="1200" dirty="0"/>
                <a:t>Primers</a:t>
              </a:r>
            </a:p>
            <a:p>
              <a:pPr marL="1257300" lvl="2" indent="-342900" defTabSz="1066800"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kern="1200" dirty="0"/>
                <a:t>Plasmids</a:t>
              </a:r>
            </a:p>
            <a:p>
              <a:pPr marL="1257300" lvl="2" indent="-342900" defTabSz="1066800"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dirty="0"/>
                <a:t>Strains</a:t>
              </a:r>
            </a:p>
            <a:p>
              <a:pPr marL="1257300" lvl="2" indent="-342900" defTabSz="1066800"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kern="1200" dirty="0"/>
                <a:t>Cell lines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3A8AFE6-FCEF-F67C-7273-D18A49A3DFDA}"/>
                </a:ext>
              </a:extLst>
            </p:cNvPr>
            <p:cNvSpPr/>
            <p:nvPr/>
          </p:nvSpPr>
          <p:spPr>
            <a:xfrm>
              <a:off x="536234" y="3566056"/>
              <a:ext cx="3574467" cy="911404"/>
            </a:xfrm>
            <a:custGeom>
              <a:avLst/>
              <a:gdLst>
                <a:gd name="connsiteX0" fmla="*/ 0 w 1437679"/>
                <a:gd name="connsiteY0" fmla="*/ 0 h 862607"/>
                <a:gd name="connsiteX1" fmla="*/ 1437679 w 1437679"/>
                <a:gd name="connsiteY1" fmla="*/ 0 h 862607"/>
                <a:gd name="connsiteX2" fmla="*/ 1437679 w 1437679"/>
                <a:gd name="connsiteY2" fmla="*/ 862607 h 862607"/>
                <a:gd name="connsiteX3" fmla="*/ 0 w 1437679"/>
                <a:gd name="connsiteY3" fmla="*/ 862607 h 862607"/>
                <a:gd name="connsiteX4" fmla="*/ 0 w 1437679"/>
                <a:gd name="connsiteY4" fmla="*/ 0 h 86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7679" h="862607">
                  <a:moveTo>
                    <a:pt x="0" y="0"/>
                  </a:moveTo>
                  <a:lnTo>
                    <a:pt x="1437679" y="0"/>
                  </a:lnTo>
                  <a:lnTo>
                    <a:pt x="1437679" y="862607"/>
                  </a:lnTo>
                  <a:lnTo>
                    <a:pt x="0" y="86260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Templates / SOPs / </a:t>
              </a:r>
              <a:r>
                <a:rPr lang="en-US" sz="2400" dirty="0"/>
                <a:t>Checklists</a:t>
              </a:r>
              <a:endParaRPr lang="en-US" sz="2400" kern="1200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9E36A2E-A334-900C-1B62-7DC9376FDAC2}"/>
                </a:ext>
              </a:extLst>
            </p:cNvPr>
            <p:cNvSpPr/>
            <p:nvPr/>
          </p:nvSpPr>
          <p:spPr>
            <a:xfrm>
              <a:off x="4442667" y="2957576"/>
              <a:ext cx="3439998" cy="911404"/>
            </a:xfrm>
            <a:custGeom>
              <a:avLst/>
              <a:gdLst>
                <a:gd name="connsiteX0" fmla="*/ 0 w 1437679"/>
                <a:gd name="connsiteY0" fmla="*/ 0 h 862607"/>
                <a:gd name="connsiteX1" fmla="*/ 1437679 w 1437679"/>
                <a:gd name="connsiteY1" fmla="*/ 0 h 862607"/>
                <a:gd name="connsiteX2" fmla="*/ 1437679 w 1437679"/>
                <a:gd name="connsiteY2" fmla="*/ 862607 h 862607"/>
                <a:gd name="connsiteX3" fmla="*/ 0 w 1437679"/>
                <a:gd name="connsiteY3" fmla="*/ 862607 h 862607"/>
                <a:gd name="connsiteX4" fmla="*/ 0 w 1437679"/>
                <a:gd name="connsiteY4" fmla="*/ 0 h 86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7679" h="862607">
                  <a:moveTo>
                    <a:pt x="0" y="0"/>
                  </a:moveTo>
                  <a:lnTo>
                    <a:pt x="1437679" y="0"/>
                  </a:lnTo>
                  <a:lnTo>
                    <a:pt x="1437679" y="862607"/>
                  </a:lnTo>
                  <a:lnTo>
                    <a:pt x="0" y="86260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bg1"/>
                  </a:solidFill>
                </a:rPr>
                <a:t>Electronic lab notebooks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9F0B22B-597C-66CA-C1E6-8253946CE46F}"/>
                </a:ext>
              </a:extLst>
            </p:cNvPr>
            <p:cNvSpPr/>
            <p:nvPr/>
          </p:nvSpPr>
          <p:spPr>
            <a:xfrm>
              <a:off x="517109" y="4713758"/>
              <a:ext cx="3612716" cy="1734384"/>
            </a:xfrm>
            <a:custGeom>
              <a:avLst/>
              <a:gdLst>
                <a:gd name="connsiteX0" fmla="*/ 0 w 1437679"/>
                <a:gd name="connsiteY0" fmla="*/ 0 h 862607"/>
                <a:gd name="connsiteX1" fmla="*/ 1437679 w 1437679"/>
                <a:gd name="connsiteY1" fmla="*/ 0 h 862607"/>
                <a:gd name="connsiteX2" fmla="*/ 1437679 w 1437679"/>
                <a:gd name="connsiteY2" fmla="*/ 862607 h 862607"/>
                <a:gd name="connsiteX3" fmla="*/ 0 w 1437679"/>
                <a:gd name="connsiteY3" fmla="*/ 862607 h 862607"/>
                <a:gd name="connsiteX4" fmla="*/ 0 w 1437679"/>
                <a:gd name="connsiteY4" fmla="*/ 0 h 86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7679" h="862607">
                  <a:moveTo>
                    <a:pt x="0" y="0"/>
                  </a:moveTo>
                  <a:lnTo>
                    <a:pt x="1437679" y="0"/>
                  </a:lnTo>
                  <a:lnTo>
                    <a:pt x="1437679" y="862607"/>
                  </a:lnTo>
                  <a:lnTo>
                    <a:pt x="0" y="86260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spcBef>
                  <a:spcPct val="0"/>
                </a:spcBef>
                <a:buNone/>
              </a:pPr>
              <a:r>
                <a:rPr lang="en-US" sz="2400" kern="1200" dirty="0"/>
                <a:t>Training in best practices </a:t>
              </a:r>
            </a:p>
            <a:p>
              <a:pPr marL="800100" lvl="1" indent="-342900" defTabSz="1066800"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dirty="0"/>
                <a:t>S</a:t>
              </a:r>
              <a:r>
                <a:rPr lang="en-US" kern="1200" dirty="0"/>
                <a:t>tatistics</a:t>
              </a:r>
            </a:p>
            <a:p>
              <a:pPr marL="800100" lvl="1" indent="-342900" defTabSz="1066800"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dirty="0"/>
                <a:t>D</a:t>
              </a:r>
              <a:r>
                <a:rPr lang="en-US" kern="1200" dirty="0"/>
                <a:t>ata management </a:t>
              </a:r>
            </a:p>
            <a:p>
              <a:pPr marL="800100" lvl="1" indent="-342900" defTabSz="1066800"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dirty="0"/>
                <a:t>S</a:t>
              </a:r>
              <a:r>
                <a:rPr lang="en-US" kern="1200" dirty="0"/>
                <a:t>oftware</a:t>
              </a:r>
            </a:p>
            <a:p>
              <a:pPr marL="800100" lvl="1" indent="-342900" defTabSz="1066800"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dirty="0"/>
                <a:t>Instrument calibration</a:t>
              </a:r>
              <a:endParaRPr lang="en-US" kern="120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1503DF6-FE50-8672-E89D-CC1D0D647F30}"/>
                </a:ext>
              </a:extLst>
            </p:cNvPr>
            <p:cNvSpPr/>
            <p:nvPr/>
          </p:nvSpPr>
          <p:spPr>
            <a:xfrm>
              <a:off x="4449661" y="4003594"/>
              <a:ext cx="3439998" cy="911404"/>
            </a:xfrm>
            <a:custGeom>
              <a:avLst/>
              <a:gdLst>
                <a:gd name="connsiteX0" fmla="*/ 0 w 1437679"/>
                <a:gd name="connsiteY0" fmla="*/ 0 h 862607"/>
                <a:gd name="connsiteX1" fmla="*/ 1437679 w 1437679"/>
                <a:gd name="connsiteY1" fmla="*/ 0 h 862607"/>
                <a:gd name="connsiteX2" fmla="*/ 1437679 w 1437679"/>
                <a:gd name="connsiteY2" fmla="*/ 862607 h 862607"/>
                <a:gd name="connsiteX3" fmla="*/ 0 w 1437679"/>
                <a:gd name="connsiteY3" fmla="*/ 862607 h 862607"/>
                <a:gd name="connsiteX4" fmla="*/ 0 w 1437679"/>
                <a:gd name="connsiteY4" fmla="*/ 0 h 86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7679" h="862607">
                  <a:moveTo>
                    <a:pt x="0" y="0"/>
                  </a:moveTo>
                  <a:lnTo>
                    <a:pt x="1437679" y="0"/>
                  </a:lnTo>
                  <a:lnTo>
                    <a:pt x="1437679" y="862607"/>
                  </a:lnTo>
                  <a:lnTo>
                    <a:pt x="0" y="86260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bg1"/>
                  </a:solidFill>
                </a:rPr>
                <a:t>Data Management Plan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3911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C180AA-8CDB-A121-1D59-6A93C06B3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1" y="1008993"/>
            <a:ext cx="9231410" cy="250636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Much of this is not new to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7EF88-AA2C-7C11-75E6-A1D03BAD0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1" y="4582814"/>
            <a:ext cx="8143239" cy="13126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 why is the problem not going away?</a:t>
            </a:r>
          </a:p>
        </p:txBody>
      </p:sp>
    </p:spTree>
    <p:extLst>
      <p:ext uri="{BB962C8B-B14F-4D97-AF65-F5344CB8AC3E}">
        <p14:creationId xmlns:p14="http://schemas.microsoft.com/office/powerpoint/2010/main" val="3066968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</TotalTime>
  <Words>1130</Words>
  <Application>Microsoft Office PowerPoint</Application>
  <PresentationFormat>Widescreen</PresentationFormat>
  <Paragraphs>211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-apple-system</vt:lpstr>
      <vt:lpstr>Aptos</vt:lpstr>
      <vt:lpstr>Aptos Display</vt:lpstr>
      <vt:lpstr>Arial</vt:lpstr>
      <vt:lpstr>Britannic Bold</vt:lpstr>
      <vt:lpstr>Calibri</vt:lpstr>
      <vt:lpstr>Roboto</vt:lpstr>
      <vt:lpstr>Segoe Sans</vt:lpstr>
      <vt:lpstr>Office Theme</vt:lpstr>
      <vt:lpstr>Encouraging rigorous and reproducible research</vt:lpstr>
      <vt:lpstr>Overview</vt:lpstr>
      <vt:lpstr>How I got here…….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Much of this is not new to you!</vt:lpstr>
      <vt:lpstr>The “Hidden Curriculum”</vt:lpstr>
      <vt:lpstr>PowerPoint Presentation</vt:lpstr>
      <vt:lpstr>Problems with Implicit Learning</vt:lpstr>
      <vt:lpstr>PowerPoint Presentation</vt:lpstr>
      <vt:lpstr>PowerPoint Presentation</vt:lpstr>
      <vt:lpstr>Supplement with EXPLICIT training!</vt:lpstr>
      <vt:lpstr>Make the Right Way Easier than the Wrong Way </vt:lpstr>
      <vt:lpstr>People will only recycle if you make it easy…….</vt:lpstr>
      <vt:lpstr>Make the Right Way Easier than the Wrong Way </vt:lpstr>
      <vt:lpstr>Examples from the Sewer…….</vt:lpstr>
      <vt:lpstr>Handling mistakes</vt:lpstr>
      <vt:lpstr>No room for error during COVID</vt:lpstr>
      <vt:lpstr>Don’t point fingers - ask questions</vt:lpstr>
      <vt:lpstr>Know what you don’t know</vt:lpstr>
      <vt:lpstr>Lead by Example</vt:lpstr>
      <vt:lpstr>Take Home Messages</vt:lpstr>
      <vt:lpstr>Thank you!</vt:lpstr>
      <vt:lpstr>PowerPoint Presentation</vt:lpstr>
    </vt:vector>
  </TitlesOfParts>
  <Company>CVMBS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Wilusz,Carol</dc:creator>
  <cp:lastModifiedBy>Wilusz,Carol</cp:lastModifiedBy>
  <cp:revision>1</cp:revision>
  <dcterms:created xsi:type="dcterms:W3CDTF">2025-04-04T11:08:28Z</dcterms:created>
  <dcterms:modified xsi:type="dcterms:W3CDTF">2025-04-08T06:36:54Z</dcterms:modified>
</cp:coreProperties>
</file>